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6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2489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19" name="TextBox 18">
            <a:extLst>
              <a:ext uri="{FF2B5EF4-FFF2-40B4-BE49-F238E27FC236}">
                <a16:creationId xmlns:a16="http://schemas.microsoft.com/office/drawing/2014/main" id="{E76F4EC4-749A-461F-B9AD-D598DBEF6C1B}"/>
              </a:ext>
            </a:extLst>
          </p:cNvPr>
          <p:cNvSpPr txBox="1"/>
          <p:nvPr/>
        </p:nvSpPr>
        <p:spPr>
          <a:xfrm>
            <a:off x="3474720" y="5173116"/>
            <a:ext cx="2362200" cy="1446550"/>
          </a:xfrm>
          <a:prstGeom prst="rect">
            <a:avLst/>
          </a:prstGeom>
          <a:noFill/>
        </p:spPr>
        <p:txBody>
          <a:bodyPr wrap="square" rtlCol="0">
            <a:spAutoFit/>
          </a:bodyPr>
          <a:lstStyle/>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grpSp>
        <p:nvGrpSpPr>
          <p:cNvPr id="74" name="Group 73">
            <a:extLst>
              <a:ext uri="{FF2B5EF4-FFF2-40B4-BE49-F238E27FC236}">
                <a16:creationId xmlns:a16="http://schemas.microsoft.com/office/drawing/2014/main" id="{C5D5613A-F6A0-43EC-A310-3DFCC3D2F547}"/>
              </a:ext>
            </a:extLst>
          </p:cNvPr>
          <p:cNvGrpSpPr/>
          <p:nvPr/>
        </p:nvGrpSpPr>
        <p:grpSpPr>
          <a:xfrm>
            <a:off x="3480017" y="1828798"/>
            <a:ext cx="2362200" cy="3247493"/>
            <a:chOff x="3480017" y="1828798"/>
            <a:chExt cx="2362200" cy="3247493"/>
          </a:xfrm>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p:grpSpPr>
        <p:sp>
          <p:nvSpPr>
            <p:cNvPr id="16" name="Freeform: Shape 15">
              <a:extLst>
                <a:ext uri="{FF2B5EF4-FFF2-40B4-BE49-F238E27FC236}">
                  <a16:creationId xmlns:a16="http://schemas.microsoft.com/office/drawing/2014/main" id="{55A49AE9-5B0B-4EF7-A71E-3562CE48ACB2}"/>
                </a:ext>
              </a:extLst>
            </p:cNvPr>
            <p:cNvSpPr/>
            <p:nvPr/>
          </p:nvSpPr>
          <p:spPr>
            <a:xfrm>
              <a:off x="3480017" y="1828798"/>
              <a:ext cx="2362200" cy="3247492"/>
            </a:xfrm>
            <a:custGeom>
              <a:avLst/>
              <a:gdLst>
                <a:gd name="connsiteX0" fmla="*/ 393708 w 2362200"/>
                <a:gd name="connsiteY0" fmla="*/ 0 h 3247492"/>
                <a:gd name="connsiteX1" fmla="*/ 1968492 w 2362200"/>
                <a:gd name="connsiteY1" fmla="*/ 0 h 3247492"/>
                <a:gd name="connsiteX2" fmla="*/ 1968502 w 2362200"/>
                <a:gd name="connsiteY2" fmla="*/ 1 h 3247492"/>
                <a:gd name="connsiteX3" fmla="*/ 2273298 w 2362200"/>
                <a:gd name="connsiteY3" fmla="*/ 1 h 3247492"/>
                <a:gd name="connsiteX4" fmla="*/ 2362200 w 2362200"/>
                <a:gd name="connsiteY4" fmla="*/ 88903 h 3247492"/>
                <a:gd name="connsiteX5" fmla="*/ 2362200 w 2362200"/>
                <a:gd name="connsiteY5" fmla="*/ 393708 h 3247492"/>
                <a:gd name="connsiteX6" fmla="*/ 2362200 w 2362200"/>
                <a:gd name="connsiteY6" fmla="*/ 444499 h 3247492"/>
                <a:gd name="connsiteX7" fmla="*/ 2362200 w 2362200"/>
                <a:gd name="connsiteY7" fmla="*/ 2256891 h 3247492"/>
                <a:gd name="connsiteX8" fmla="*/ 2362200 w 2362200"/>
                <a:gd name="connsiteY8" fmla="*/ 2336803 h 3247492"/>
                <a:gd name="connsiteX9" fmla="*/ 2362200 w 2362200"/>
                <a:gd name="connsiteY9" fmla="*/ 2364843 h 3247492"/>
                <a:gd name="connsiteX10" fmla="*/ 2362200 w 2362200"/>
                <a:gd name="connsiteY10" fmla="*/ 2387593 h 3247492"/>
                <a:gd name="connsiteX11" fmla="*/ 2362200 w 2362200"/>
                <a:gd name="connsiteY11" fmla="*/ 2692399 h 3247492"/>
                <a:gd name="connsiteX12" fmla="*/ 2362200 w 2362200"/>
                <a:gd name="connsiteY12" fmla="*/ 2714091 h 3247492"/>
                <a:gd name="connsiteX13" fmla="*/ 2362200 w 2362200"/>
                <a:gd name="connsiteY13" fmla="*/ 2720439 h 3247492"/>
                <a:gd name="connsiteX14" fmla="*/ 2273298 w 2362200"/>
                <a:gd name="connsiteY14" fmla="*/ 2809341 h 3247492"/>
                <a:gd name="connsiteX15" fmla="*/ 1525362 w 2362200"/>
                <a:gd name="connsiteY15" fmla="*/ 2809341 h 3247492"/>
                <a:gd name="connsiteX16" fmla="*/ 1181100 w 2362200"/>
                <a:gd name="connsiteY16" fmla="*/ 3247492 h 3247492"/>
                <a:gd name="connsiteX17" fmla="*/ 836839 w 2362200"/>
                <a:gd name="connsiteY17" fmla="*/ 2809341 h 3247492"/>
                <a:gd name="connsiteX18" fmla="*/ 88902 w 2362200"/>
                <a:gd name="connsiteY18" fmla="*/ 2809341 h 3247492"/>
                <a:gd name="connsiteX19" fmla="*/ 0 w 2362200"/>
                <a:gd name="connsiteY19" fmla="*/ 2720439 h 3247492"/>
                <a:gd name="connsiteX20" fmla="*/ 0 w 2362200"/>
                <a:gd name="connsiteY20" fmla="*/ 2714091 h 3247492"/>
                <a:gd name="connsiteX21" fmla="*/ 0 w 2362200"/>
                <a:gd name="connsiteY21" fmla="*/ 2692399 h 3247492"/>
                <a:gd name="connsiteX22" fmla="*/ 0 w 2362200"/>
                <a:gd name="connsiteY22" fmla="*/ 2387594 h 3247492"/>
                <a:gd name="connsiteX23" fmla="*/ 0 w 2362200"/>
                <a:gd name="connsiteY23" fmla="*/ 2387593 h 3247492"/>
                <a:gd name="connsiteX24" fmla="*/ 0 w 2362200"/>
                <a:gd name="connsiteY24" fmla="*/ 2364843 h 3247492"/>
                <a:gd name="connsiteX25" fmla="*/ 0 w 2362200"/>
                <a:gd name="connsiteY25" fmla="*/ 2256891 h 3247492"/>
                <a:gd name="connsiteX26" fmla="*/ 0 w 2362200"/>
                <a:gd name="connsiteY26" fmla="*/ 393708 h 3247492"/>
                <a:gd name="connsiteX27" fmla="*/ 0 w 2362200"/>
                <a:gd name="connsiteY27" fmla="*/ 88903 h 3247492"/>
                <a:gd name="connsiteX28" fmla="*/ 88902 w 2362200"/>
                <a:gd name="connsiteY28" fmla="*/ 1 h 3247492"/>
                <a:gd name="connsiteX29" fmla="*/ 393698 w 2362200"/>
                <a:gd name="connsiteY29" fmla="*/ 1 h 3247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362200" h="3247492">
                  <a:moveTo>
                    <a:pt x="393708" y="0"/>
                  </a:moveTo>
                  <a:lnTo>
                    <a:pt x="1968492" y="0"/>
                  </a:lnTo>
                  <a:lnTo>
                    <a:pt x="1968502" y="1"/>
                  </a:lnTo>
                  <a:lnTo>
                    <a:pt x="2273298" y="1"/>
                  </a:lnTo>
                  <a:cubicBezTo>
                    <a:pt x="2322397" y="1"/>
                    <a:pt x="2362200" y="39804"/>
                    <a:pt x="2362200" y="88903"/>
                  </a:cubicBezTo>
                  <a:lnTo>
                    <a:pt x="2362200" y="393708"/>
                  </a:lnTo>
                  <a:lnTo>
                    <a:pt x="2362200" y="444499"/>
                  </a:lnTo>
                  <a:lnTo>
                    <a:pt x="2362200" y="2256891"/>
                  </a:lnTo>
                  <a:lnTo>
                    <a:pt x="2362200" y="2336803"/>
                  </a:lnTo>
                  <a:lnTo>
                    <a:pt x="2362200" y="2364843"/>
                  </a:lnTo>
                  <a:lnTo>
                    <a:pt x="2362200" y="2387593"/>
                  </a:lnTo>
                  <a:lnTo>
                    <a:pt x="2362200" y="2692399"/>
                  </a:lnTo>
                  <a:lnTo>
                    <a:pt x="2362200" y="2714091"/>
                  </a:lnTo>
                  <a:lnTo>
                    <a:pt x="2362200" y="2720439"/>
                  </a:lnTo>
                  <a:cubicBezTo>
                    <a:pt x="2362200" y="2769538"/>
                    <a:pt x="2322397" y="2809341"/>
                    <a:pt x="2273298" y="2809341"/>
                  </a:cubicBezTo>
                  <a:lnTo>
                    <a:pt x="1525362" y="2809341"/>
                  </a:lnTo>
                  <a:lnTo>
                    <a:pt x="1181100" y="3247492"/>
                  </a:lnTo>
                  <a:lnTo>
                    <a:pt x="836839" y="2809341"/>
                  </a:lnTo>
                  <a:lnTo>
                    <a:pt x="88902" y="2809341"/>
                  </a:lnTo>
                  <a:cubicBezTo>
                    <a:pt x="39803" y="2809341"/>
                    <a:pt x="0" y="2769538"/>
                    <a:pt x="0" y="2720439"/>
                  </a:cubicBezTo>
                  <a:lnTo>
                    <a:pt x="0" y="2714091"/>
                  </a:lnTo>
                  <a:lnTo>
                    <a:pt x="0" y="2692399"/>
                  </a:lnTo>
                  <a:lnTo>
                    <a:pt x="0" y="2387594"/>
                  </a:lnTo>
                  <a:lnTo>
                    <a:pt x="0" y="2387593"/>
                  </a:lnTo>
                  <a:lnTo>
                    <a:pt x="0" y="2364843"/>
                  </a:lnTo>
                  <a:lnTo>
                    <a:pt x="0" y="2256891"/>
                  </a:lnTo>
                  <a:lnTo>
                    <a:pt x="0" y="393708"/>
                  </a:lnTo>
                  <a:lnTo>
                    <a:pt x="0" y="88903"/>
                  </a:lnTo>
                  <a:cubicBezTo>
                    <a:pt x="0" y="39804"/>
                    <a:pt x="39803" y="1"/>
                    <a:pt x="88902" y="1"/>
                  </a:cubicBezTo>
                  <a:lnTo>
                    <a:pt x="393698" y="1"/>
                  </a:lnTo>
                  <a:close/>
                </a:path>
              </a:pathLst>
            </a:custGeom>
            <a:solidFill>
              <a:srgbClr val="8397B1"/>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1" name="Group 40">
              <a:extLst>
                <a:ext uri="{FF2B5EF4-FFF2-40B4-BE49-F238E27FC236}">
                  <a16:creationId xmlns:a16="http://schemas.microsoft.com/office/drawing/2014/main" id="{B0E10154-2196-4E4B-865E-24CA27DFDB00}"/>
                </a:ext>
              </a:extLst>
            </p:cNvPr>
            <p:cNvGrpSpPr/>
            <p:nvPr/>
          </p:nvGrpSpPr>
          <p:grpSpPr>
            <a:xfrm>
              <a:off x="3480017" y="4085690"/>
              <a:ext cx="2362200" cy="990601"/>
              <a:chOff x="3341511" y="4085690"/>
              <a:chExt cx="2362200" cy="990601"/>
            </a:xfrm>
          </p:grpSpPr>
          <p:sp>
            <p:nvSpPr>
              <p:cNvPr id="17" name="Freeform: Shape 16">
                <a:extLst>
                  <a:ext uri="{FF2B5EF4-FFF2-40B4-BE49-F238E27FC236}">
                    <a16:creationId xmlns:a16="http://schemas.microsoft.com/office/drawing/2014/main" id="{A3186A2B-30A2-49BE-B7B6-EB88D0D1C204}"/>
                  </a:ext>
                </a:extLst>
              </p:cNvPr>
              <p:cNvSpPr/>
              <p:nvPr/>
            </p:nvSpPr>
            <p:spPr>
              <a:xfrm>
                <a:off x="3341511" y="4085690"/>
                <a:ext cx="2362200" cy="990601"/>
              </a:xfrm>
              <a:custGeom>
                <a:avLst/>
                <a:gdLst>
                  <a:gd name="connsiteX0" fmla="*/ 0 w 2362200"/>
                  <a:gd name="connsiteY0" fmla="*/ 0 h 990601"/>
                  <a:gd name="connsiteX1" fmla="*/ 2362200 w 2362200"/>
                  <a:gd name="connsiteY1" fmla="*/ 0 h 990601"/>
                  <a:gd name="connsiteX2" fmla="*/ 2362200 w 2362200"/>
                  <a:gd name="connsiteY2" fmla="*/ 107952 h 990601"/>
                  <a:gd name="connsiteX3" fmla="*/ 2362200 w 2362200"/>
                  <a:gd name="connsiteY3" fmla="*/ 457200 h 990601"/>
                  <a:gd name="connsiteX4" fmla="*/ 2362200 w 2362200"/>
                  <a:gd name="connsiteY4" fmla="*/ 463548 h 990601"/>
                  <a:gd name="connsiteX5" fmla="*/ 2273298 w 2362200"/>
                  <a:gd name="connsiteY5" fmla="*/ 552450 h 990601"/>
                  <a:gd name="connsiteX6" fmla="*/ 1525362 w 2362200"/>
                  <a:gd name="connsiteY6" fmla="*/ 552450 h 990601"/>
                  <a:gd name="connsiteX7" fmla="*/ 1181100 w 2362200"/>
                  <a:gd name="connsiteY7" fmla="*/ 990601 h 990601"/>
                  <a:gd name="connsiteX8" fmla="*/ 836839 w 2362200"/>
                  <a:gd name="connsiteY8" fmla="*/ 552450 h 990601"/>
                  <a:gd name="connsiteX9" fmla="*/ 88902 w 2362200"/>
                  <a:gd name="connsiteY9" fmla="*/ 552450 h 990601"/>
                  <a:gd name="connsiteX10" fmla="*/ 0 w 2362200"/>
                  <a:gd name="connsiteY10" fmla="*/ 463548 h 990601"/>
                  <a:gd name="connsiteX11" fmla="*/ 0 w 2362200"/>
                  <a:gd name="connsiteY11" fmla="*/ 457200 h 990601"/>
                  <a:gd name="connsiteX12" fmla="*/ 0 w 2362200"/>
                  <a:gd name="connsiteY12" fmla="*/ 107952 h 990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62200" h="990601">
                    <a:moveTo>
                      <a:pt x="0" y="0"/>
                    </a:moveTo>
                    <a:lnTo>
                      <a:pt x="2362200" y="0"/>
                    </a:lnTo>
                    <a:lnTo>
                      <a:pt x="2362200" y="107952"/>
                    </a:lnTo>
                    <a:lnTo>
                      <a:pt x="2362200" y="457200"/>
                    </a:lnTo>
                    <a:lnTo>
                      <a:pt x="2362200" y="463548"/>
                    </a:lnTo>
                    <a:cubicBezTo>
                      <a:pt x="2362200" y="512647"/>
                      <a:pt x="2322397" y="552450"/>
                      <a:pt x="2273298" y="552450"/>
                    </a:cubicBezTo>
                    <a:lnTo>
                      <a:pt x="1525362" y="552450"/>
                    </a:lnTo>
                    <a:lnTo>
                      <a:pt x="1181100" y="990601"/>
                    </a:lnTo>
                    <a:lnTo>
                      <a:pt x="836839" y="552450"/>
                    </a:lnTo>
                    <a:lnTo>
                      <a:pt x="88902" y="552450"/>
                    </a:lnTo>
                    <a:cubicBezTo>
                      <a:pt x="39803" y="552450"/>
                      <a:pt x="0" y="512647"/>
                      <a:pt x="0" y="463548"/>
                    </a:cubicBezTo>
                    <a:lnTo>
                      <a:pt x="0" y="457200"/>
                    </a:lnTo>
                    <a:lnTo>
                      <a:pt x="0" y="10795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A622495B-1920-48C9-B2D4-BA961A24A53B}"/>
                  </a:ext>
                </a:extLst>
              </p:cNvPr>
              <p:cNvSpPr txBox="1"/>
              <p:nvPr/>
            </p:nvSpPr>
            <p:spPr>
              <a:xfrm>
                <a:off x="3616185" y="4176445"/>
                <a:ext cx="1812851" cy="430887"/>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defTabSz="1219170">
                  <a:spcBef>
                    <a:spcPct val="20000"/>
                  </a:spcBef>
                  <a:defRPr/>
                </a:pPr>
                <a:r>
                  <a:rPr lang="en-US" sz="2200" dirty="0">
                    <a:solidFill>
                      <a:srgbClr val="8397B1"/>
                    </a:solidFill>
                    <a:latin typeface="Bernard MT Condensed" panose="02050806060905020404" pitchFamily="18" charset="0"/>
                  </a:rPr>
                  <a:t>OPTION #2</a:t>
                </a:r>
              </a:p>
            </p:txBody>
          </p:sp>
        </p:grpSp>
      </p:grpSp>
      <p:sp>
        <p:nvSpPr>
          <p:cNvPr id="21" name="TextBox 20">
            <a:extLst>
              <a:ext uri="{FF2B5EF4-FFF2-40B4-BE49-F238E27FC236}">
                <a16:creationId xmlns:a16="http://schemas.microsoft.com/office/drawing/2014/main" id="{625468C1-43E9-4DED-B395-C697C1D876FC}"/>
              </a:ext>
            </a:extLst>
          </p:cNvPr>
          <p:cNvSpPr txBox="1"/>
          <p:nvPr/>
        </p:nvSpPr>
        <p:spPr>
          <a:xfrm>
            <a:off x="3491306" y="2162085"/>
            <a:ext cx="2390527" cy="1923604"/>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a:t>
            </a:r>
          </a:p>
          <a:p>
            <a:endParaRPr lang="en-US" sz="600" b="1" i="1"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47" name="TextBox 46">
            <a:extLst>
              <a:ext uri="{FF2B5EF4-FFF2-40B4-BE49-F238E27FC236}">
                <a16:creationId xmlns:a16="http://schemas.microsoft.com/office/drawing/2014/main" id="{BDC44DD3-D592-4108-BD0B-CE1C374A7503}"/>
              </a:ext>
            </a:extLst>
          </p:cNvPr>
          <p:cNvSpPr txBox="1"/>
          <p:nvPr/>
        </p:nvSpPr>
        <p:spPr>
          <a:xfrm>
            <a:off x="731520" y="5161755"/>
            <a:ext cx="2362200" cy="1446550"/>
          </a:xfrm>
          <a:prstGeom prst="rect">
            <a:avLst/>
          </a:prstGeom>
          <a:noFill/>
        </p:spPr>
        <p:txBody>
          <a:bodyPr wrap="square" rtlCol="0">
            <a:spAutoFit/>
          </a:bodyPr>
          <a:lstStyle/>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grpSp>
        <p:nvGrpSpPr>
          <p:cNvPr id="75" name="Group 74">
            <a:extLst>
              <a:ext uri="{FF2B5EF4-FFF2-40B4-BE49-F238E27FC236}">
                <a16:creationId xmlns:a16="http://schemas.microsoft.com/office/drawing/2014/main" id="{6D0DAE1F-967A-4DBF-AB33-15B491778FCD}"/>
              </a:ext>
            </a:extLst>
          </p:cNvPr>
          <p:cNvGrpSpPr/>
          <p:nvPr/>
        </p:nvGrpSpPr>
        <p:grpSpPr>
          <a:xfrm>
            <a:off x="736817" y="1817437"/>
            <a:ext cx="2362200" cy="3247493"/>
            <a:chOff x="736817" y="1817437"/>
            <a:chExt cx="2362200" cy="3247493"/>
          </a:xfrm>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p:grpSpPr>
        <p:sp>
          <p:nvSpPr>
            <p:cNvPr id="45" name="Freeform: Shape 44">
              <a:extLst>
                <a:ext uri="{FF2B5EF4-FFF2-40B4-BE49-F238E27FC236}">
                  <a16:creationId xmlns:a16="http://schemas.microsoft.com/office/drawing/2014/main" id="{BE6C31AB-3C53-4A12-B0F6-A078B10503BD}"/>
                </a:ext>
              </a:extLst>
            </p:cNvPr>
            <p:cNvSpPr/>
            <p:nvPr/>
          </p:nvSpPr>
          <p:spPr>
            <a:xfrm>
              <a:off x="736817" y="1817437"/>
              <a:ext cx="2362200" cy="3247492"/>
            </a:xfrm>
            <a:custGeom>
              <a:avLst/>
              <a:gdLst>
                <a:gd name="connsiteX0" fmla="*/ 393708 w 2362200"/>
                <a:gd name="connsiteY0" fmla="*/ 0 h 3247492"/>
                <a:gd name="connsiteX1" fmla="*/ 1968492 w 2362200"/>
                <a:gd name="connsiteY1" fmla="*/ 0 h 3247492"/>
                <a:gd name="connsiteX2" fmla="*/ 1968502 w 2362200"/>
                <a:gd name="connsiteY2" fmla="*/ 1 h 3247492"/>
                <a:gd name="connsiteX3" fmla="*/ 2273298 w 2362200"/>
                <a:gd name="connsiteY3" fmla="*/ 1 h 3247492"/>
                <a:gd name="connsiteX4" fmla="*/ 2362200 w 2362200"/>
                <a:gd name="connsiteY4" fmla="*/ 88903 h 3247492"/>
                <a:gd name="connsiteX5" fmla="*/ 2362200 w 2362200"/>
                <a:gd name="connsiteY5" fmla="*/ 393708 h 3247492"/>
                <a:gd name="connsiteX6" fmla="*/ 2362200 w 2362200"/>
                <a:gd name="connsiteY6" fmla="*/ 444499 h 3247492"/>
                <a:gd name="connsiteX7" fmla="*/ 2362200 w 2362200"/>
                <a:gd name="connsiteY7" fmla="*/ 2256891 h 3247492"/>
                <a:gd name="connsiteX8" fmla="*/ 2362200 w 2362200"/>
                <a:gd name="connsiteY8" fmla="*/ 2336803 h 3247492"/>
                <a:gd name="connsiteX9" fmla="*/ 2362200 w 2362200"/>
                <a:gd name="connsiteY9" fmla="*/ 2364843 h 3247492"/>
                <a:gd name="connsiteX10" fmla="*/ 2362200 w 2362200"/>
                <a:gd name="connsiteY10" fmla="*/ 2387593 h 3247492"/>
                <a:gd name="connsiteX11" fmla="*/ 2362200 w 2362200"/>
                <a:gd name="connsiteY11" fmla="*/ 2692399 h 3247492"/>
                <a:gd name="connsiteX12" fmla="*/ 2362200 w 2362200"/>
                <a:gd name="connsiteY12" fmla="*/ 2714091 h 3247492"/>
                <a:gd name="connsiteX13" fmla="*/ 2362200 w 2362200"/>
                <a:gd name="connsiteY13" fmla="*/ 2720439 h 3247492"/>
                <a:gd name="connsiteX14" fmla="*/ 2273298 w 2362200"/>
                <a:gd name="connsiteY14" fmla="*/ 2809341 h 3247492"/>
                <a:gd name="connsiteX15" fmla="*/ 1525362 w 2362200"/>
                <a:gd name="connsiteY15" fmla="*/ 2809341 h 3247492"/>
                <a:gd name="connsiteX16" fmla="*/ 1181100 w 2362200"/>
                <a:gd name="connsiteY16" fmla="*/ 3247492 h 3247492"/>
                <a:gd name="connsiteX17" fmla="*/ 836839 w 2362200"/>
                <a:gd name="connsiteY17" fmla="*/ 2809341 h 3247492"/>
                <a:gd name="connsiteX18" fmla="*/ 88902 w 2362200"/>
                <a:gd name="connsiteY18" fmla="*/ 2809341 h 3247492"/>
                <a:gd name="connsiteX19" fmla="*/ 0 w 2362200"/>
                <a:gd name="connsiteY19" fmla="*/ 2720439 h 3247492"/>
                <a:gd name="connsiteX20" fmla="*/ 0 w 2362200"/>
                <a:gd name="connsiteY20" fmla="*/ 2714091 h 3247492"/>
                <a:gd name="connsiteX21" fmla="*/ 0 w 2362200"/>
                <a:gd name="connsiteY21" fmla="*/ 2692399 h 3247492"/>
                <a:gd name="connsiteX22" fmla="*/ 0 w 2362200"/>
                <a:gd name="connsiteY22" fmla="*/ 2387594 h 3247492"/>
                <a:gd name="connsiteX23" fmla="*/ 0 w 2362200"/>
                <a:gd name="connsiteY23" fmla="*/ 2387593 h 3247492"/>
                <a:gd name="connsiteX24" fmla="*/ 0 w 2362200"/>
                <a:gd name="connsiteY24" fmla="*/ 2364843 h 3247492"/>
                <a:gd name="connsiteX25" fmla="*/ 0 w 2362200"/>
                <a:gd name="connsiteY25" fmla="*/ 2256891 h 3247492"/>
                <a:gd name="connsiteX26" fmla="*/ 0 w 2362200"/>
                <a:gd name="connsiteY26" fmla="*/ 393708 h 3247492"/>
                <a:gd name="connsiteX27" fmla="*/ 0 w 2362200"/>
                <a:gd name="connsiteY27" fmla="*/ 88903 h 3247492"/>
                <a:gd name="connsiteX28" fmla="*/ 88902 w 2362200"/>
                <a:gd name="connsiteY28" fmla="*/ 1 h 3247492"/>
                <a:gd name="connsiteX29" fmla="*/ 393698 w 2362200"/>
                <a:gd name="connsiteY29" fmla="*/ 1 h 3247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362200" h="3247492">
                  <a:moveTo>
                    <a:pt x="393708" y="0"/>
                  </a:moveTo>
                  <a:lnTo>
                    <a:pt x="1968492" y="0"/>
                  </a:lnTo>
                  <a:lnTo>
                    <a:pt x="1968502" y="1"/>
                  </a:lnTo>
                  <a:lnTo>
                    <a:pt x="2273298" y="1"/>
                  </a:lnTo>
                  <a:cubicBezTo>
                    <a:pt x="2322397" y="1"/>
                    <a:pt x="2362200" y="39804"/>
                    <a:pt x="2362200" y="88903"/>
                  </a:cubicBezTo>
                  <a:lnTo>
                    <a:pt x="2362200" y="393708"/>
                  </a:lnTo>
                  <a:lnTo>
                    <a:pt x="2362200" y="444499"/>
                  </a:lnTo>
                  <a:lnTo>
                    <a:pt x="2362200" y="2256891"/>
                  </a:lnTo>
                  <a:lnTo>
                    <a:pt x="2362200" y="2336803"/>
                  </a:lnTo>
                  <a:lnTo>
                    <a:pt x="2362200" y="2364843"/>
                  </a:lnTo>
                  <a:lnTo>
                    <a:pt x="2362200" y="2387593"/>
                  </a:lnTo>
                  <a:lnTo>
                    <a:pt x="2362200" y="2692399"/>
                  </a:lnTo>
                  <a:lnTo>
                    <a:pt x="2362200" y="2714091"/>
                  </a:lnTo>
                  <a:lnTo>
                    <a:pt x="2362200" y="2720439"/>
                  </a:lnTo>
                  <a:cubicBezTo>
                    <a:pt x="2362200" y="2769538"/>
                    <a:pt x="2322397" y="2809341"/>
                    <a:pt x="2273298" y="2809341"/>
                  </a:cubicBezTo>
                  <a:lnTo>
                    <a:pt x="1525362" y="2809341"/>
                  </a:lnTo>
                  <a:lnTo>
                    <a:pt x="1181100" y="3247492"/>
                  </a:lnTo>
                  <a:lnTo>
                    <a:pt x="836839" y="2809341"/>
                  </a:lnTo>
                  <a:lnTo>
                    <a:pt x="88902" y="2809341"/>
                  </a:lnTo>
                  <a:cubicBezTo>
                    <a:pt x="39803" y="2809341"/>
                    <a:pt x="0" y="2769538"/>
                    <a:pt x="0" y="2720439"/>
                  </a:cubicBezTo>
                  <a:lnTo>
                    <a:pt x="0" y="2714091"/>
                  </a:lnTo>
                  <a:lnTo>
                    <a:pt x="0" y="2692399"/>
                  </a:lnTo>
                  <a:lnTo>
                    <a:pt x="0" y="2387594"/>
                  </a:lnTo>
                  <a:lnTo>
                    <a:pt x="0" y="2387593"/>
                  </a:lnTo>
                  <a:lnTo>
                    <a:pt x="0" y="2364843"/>
                  </a:lnTo>
                  <a:lnTo>
                    <a:pt x="0" y="2256891"/>
                  </a:lnTo>
                  <a:lnTo>
                    <a:pt x="0" y="393708"/>
                  </a:lnTo>
                  <a:lnTo>
                    <a:pt x="0" y="88903"/>
                  </a:lnTo>
                  <a:cubicBezTo>
                    <a:pt x="0" y="39804"/>
                    <a:pt x="39803" y="1"/>
                    <a:pt x="88902" y="1"/>
                  </a:cubicBezTo>
                  <a:lnTo>
                    <a:pt x="393698" y="1"/>
                  </a:lnTo>
                  <a:close/>
                </a:path>
              </a:pathLst>
            </a:custGeom>
            <a:solidFill>
              <a:srgbClr val="EF3425"/>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47">
              <a:extLst>
                <a:ext uri="{FF2B5EF4-FFF2-40B4-BE49-F238E27FC236}">
                  <a16:creationId xmlns:a16="http://schemas.microsoft.com/office/drawing/2014/main" id="{D48CA77E-45C0-40E0-B5C3-9A25656A897B}"/>
                </a:ext>
              </a:extLst>
            </p:cNvPr>
            <p:cNvGrpSpPr/>
            <p:nvPr/>
          </p:nvGrpSpPr>
          <p:grpSpPr>
            <a:xfrm>
              <a:off x="736817" y="4074329"/>
              <a:ext cx="2362200" cy="990601"/>
              <a:chOff x="3341511" y="4085690"/>
              <a:chExt cx="2362200" cy="990601"/>
            </a:xfrm>
          </p:grpSpPr>
          <p:sp>
            <p:nvSpPr>
              <p:cNvPr id="50" name="Freeform: Shape 49">
                <a:extLst>
                  <a:ext uri="{FF2B5EF4-FFF2-40B4-BE49-F238E27FC236}">
                    <a16:creationId xmlns:a16="http://schemas.microsoft.com/office/drawing/2014/main" id="{B6E256CF-DC35-4D6C-9B26-5C49BFFB0C0D}"/>
                  </a:ext>
                </a:extLst>
              </p:cNvPr>
              <p:cNvSpPr/>
              <p:nvPr/>
            </p:nvSpPr>
            <p:spPr>
              <a:xfrm>
                <a:off x="3341511" y="4085690"/>
                <a:ext cx="2362200" cy="990601"/>
              </a:xfrm>
              <a:custGeom>
                <a:avLst/>
                <a:gdLst>
                  <a:gd name="connsiteX0" fmla="*/ 0 w 2362200"/>
                  <a:gd name="connsiteY0" fmla="*/ 0 h 990601"/>
                  <a:gd name="connsiteX1" fmla="*/ 2362200 w 2362200"/>
                  <a:gd name="connsiteY1" fmla="*/ 0 h 990601"/>
                  <a:gd name="connsiteX2" fmla="*/ 2362200 w 2362200"/>
                  <a:gd name="connsiteY2" fmla="*/ 107952 h 990601"/>
                  <a:gd name="connsiteX3" fmla="*/ 2362200 w 2362200"/>
                  <a:gd name="connsiteY3" fmla="*/ 457200 h 990601"/>
                  <a:gd name="connsiteX4" fmla="*/ 2362200 w 2362200"/>
                  <a:gd name="connsiteY4" fmla="*/ 463548 h 990601"/>
                  <a:gd name="connsiteX5" fmla="*/ 2273298 w 2362200"/>
                  <a:gd name="connsiteY5" fmla="*/ 552450 h 990601"/>
                  <a:gd name="connsiteX6" fmla="*/ 1525362 w 2362200"/>
                  <a:gd name="connsiteY6" fmla="*/ 552450 h 990601"/>
                  <a:gd name="connsiteX7" fmla="*/ 1181100 w 2362200"/>
                  <a:gd name="connsiteY7" fmla="*/ 990601 h 990601"/>
                  <a:gd name="connsiteX8" fmla="*/ 836839 w 2362200"/>
                  <a:gd name="connsiteY8" fmla="*/ 552450 h 990601"/>
                  <a:gd name="connsiteX9" fmla="*/ 88902 w 2362200"/>
                  <a:gd name="connsiteY9" fmla="*/ 552450 h 990601"/>
                  <a:gd name="connsiteX10" fmla="*/ 0 w 2362200"/>
                  <a:gd name="connsiteY10" fmla="*/ 463548 h 990601"/>
                  <a:gd name="connsiteX11" fmla="*/ 0 w 2362200"/>
                  <a:gd name="connsiteY11" fmla="*/ 457200 h 990601"/>
                  <a:gd name="connsiteX12" fmla="*/ 0 w 2362200"/>
                  <a:gd name="connsiteY12" fmla="*/ 107952 h 990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62200" h="990601">
                    <a:moveTo>
                      <a:pt x="0" y="0"/>
                    </a:moveTo>
                    <a:lnTo>
                      <a:pt x="2362200" y="0"/>
                    </a:lnTo>
                    <a:lnTo>
                      <a:pt x="2362200" y="107952"/>
                    </a:lnTo>
                    <a:lnTo>
                      <a:pt x="2362200" y="457200"/>
                    </a:lnTo>
                    <a:lnTo>
                      <a:pt x="2362200" y="463548"/>
                    </a:lnTo>
                    <a:cubicBezTo>
                      <a:pt x="2362200" y="512647"/>
                      <a:pt x="2322397" y="552450"/>
                      <a:pt x="2273298" y="552450"/>
                    </a:cubicBezTo>
                    <a:lnTo>
                      <a:pt x="1525362" y="552450"/>
                    </a:lnTo>
                    <a:lnTo>
                      <a:pt x="1181100" y="990601"/>
                    </a:lnTo>
                    <a:lnTo>
                      <a:pt x="836839" y="552450"/>
                    </a:lnTo>
                    <a:lnTo>
                      <a:pt x="88902" y="552450"/>
                    </a:lnTo>
                    <a:cubicBezTo>
                      <a:pt x="39803" y="552450"/>
                      <a:pt x="0" y="512647"/>
                      <a:pt x="0" y="463548"/>
                    </a:cubicBezTo>
                    <a:lnTo>
                      <a:pt x="0" y="457200"/>
                    </a:lnTo>
                    <a:lnTo>
                      <a:pt x="0" y="10795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061D68AB-165D-4BC3-9D3F-D174D613AAA9}"/>
                  </a:ext>
                </a:extLst>
              </p:cNvPr>
              <p:cNvSpPr txBox="1"/>
              <p:nvPr/>
            </p:nvSpPr>
            <p:spPr>
              <a:xfrm>
                <a:off x="3616185" y="4176445"/>
                <a:ext cx="1812851" cy="430887"/>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defTabSz="1219170">
                  <a:spcBef>
                    <a:spcPct val="20000"/>
                  </a:spcBef>
                  <a:defRPr/>
                </a:pPr>
                <a:r>
                  <a:rPr lang="en-US" sz="2200" dirty="0">
                    <a:solidFill>
                      <a:srgbClr val="EF3425"/>
                    </a:solidFill>
                    <a:latin typeface="Bernard MT Condensed" panose="02050806060905020404" pitchFamily="18" charset="0"/>
                  </a:rPr>
                  <a:t>OPTION #1</a:t>
                </a:r>
              </a:p>
            </p:txBody>
          </p:sp>
        </p:grpSp>
      </p:grpSp>
      <p:sp>
        <p:nvSpPr>
          <p:cNvPr id="49" name="TextBox 48">
            <a:extLst>
              <a:ext uri="{FF2B5EF4-FFF2-40B4-BE49-F238E27FC236}">
                <a16:creationId xmlns:a16="http://schemas.microsoft.com/office/drawing/2014/main" id="{FA543E3A-3F2D-48FD-BEE1-DC9C8363B35C}"/>
              </a:ext>
            </a:extLst>
          </p:cNvPr>
          <p:cNvSpPr txBox="1"/>
          <p:nvPr/>
        </p:nvSpPr>
        <p:spPr>
          <a:xfrm>
            <a:off x="748106" y="2150724"/>
            <a:ext cx="2390527" cy="1923604"/>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a:t>
            </a:r>
          </a:p>
          <a:p>
            <a:endParaRPr lang="en-US" sz="600" b="1" i="1"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57" name="TextBox 56">
            <a:extLst>
              <a:ext uri="{FF2B5EF4-FFF2-40B4-BE49-F238E27FC236}">
                <a16:creationId xmlns:a16="http://schemas.microsoft.com/office/drawing/2014/main" id="{917A3E20-C558-4842-87B8-2917F89D57B9}"/>
              </a:ext>
            </a:extLst>
          </p:cNvPr>
          <p:cNvSpPr txBox="1"/>
          <p:nvPr/>
        </p:nvSpPr>
        <p:spPr>
          <a:xfrm>
            <a:off x="6217920" y="5177397"/>
            <a:ext cx="2362200" cy="1446550"/>
          </a:xfrm>
          <a:prstGeom prst="rect">
            <a:avLst/>
          </a:prstGeom>
          <a:noFill/>
        </p:spPr>
        <p:txBody>
          <a:bodyPr wrap="square" rtlCol="0">
            <a:spAutoFit/>
          </a:bodyPr>
          <a:lstStyle/>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grpSp>
        <p:nvGrpSpPr>
          <p:cNvPr id="76" name="Group 75">
            <a:extLst>
              <a:ext uri="{FF2B5EF4-FFF2-40B4-BE49-F238E27FC236}">
                <a16:creationId xmlns:a16="http://schemas.microsoft.com/office/drawing/2014/main" id="{060E2745-9D9F-49C1-86B9-0A674F5807CC}"/>
              </a:ext>
            </a:extLst>
          </p:cNvPr>
          <p:cNvGrpSpPr/>
          <p:nvPr/>
        </p:nvGrpSpPr>
        <p:grpSpPr>
          <a:xfrm>
            <a:off x="6223217" y="1833079"/>
            <a:ext cx="2362200" cy="3247493"/>
            <a:chOff x="6223217" y="1833079"/>
            <a:chExt cx="2362200" cy="3247493"/>
          </a:xfrm>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p:grpSpPr>
        <p:sp>
          <p:nvSpPr>
            <p:cNvPr id="55" name="Freeform: Shape 54">
              <a:extLst>
                <a:ext uri="{FF2B5EF4-FFF2-40B4-BE49-F238E27FC236}">
                  <a16:creationId xmlns:a16="http://schemas.microsoft.com/office/drawing/2014/main" id="{B4A195D9-B899-48D8-8842-CCEF340C0FAC}"/>
                </a:ext>
              </a:extLst>
            </p:cNvPr>
            <p:cNvSpPr/>
            <p:nvPr/>
          </p:nvSpPr>
          <p:spPr>
            <a:xfrm>
              <a:off x="6223217" y="1833079"/>
              <a:ext cx="2362200" cy="3247492"/>
            </a:xfrm>
            <a:custGeom>
              <a:avLst/>
              <a:gdLst>
                <a:gd name="connsiteX0" fmla="*/ 393708 w 2362200"/>
                <a:gd name="connsiteY0" fmla="*/ 0 h 3247492"/>
                <a:gd name="connsiteX1" fmla="*/ 1968492 w 2362200"/>
                <a:gd name="connsiteY1" fmla="*/ 0 h 3247492"/>
                <a:gd name="connsiteX2" fmla="*/ 1968502 w 2362200"/>
                <a:gd name="connsiteY2" fmla="*/ 1 h 3247492"/>
                <a:gd name="connsiteX3" fmla="*/ 2273298 w 2362200"/>
                <a:gd name="connsiteY3" fmla="*/ 1 h 3247492"/>
                <a:gd name="connsiteX4" fmla="*/ 2362200 w 2362200"/>
                <a:gd name="connsiteY4" fmla="*/ 88903 h 3247492"/>
                <a:gd name="connsiteX5" fmla="*/ 2362200 w 2362200"/>
                <a:gd name="connsiteY5" fmla="*/ 393708 h 3247492"/>
                <a:gd name="connsiteX6" fmla="*/ 2362200 w 2362200"/>
                <a:gd name="connsiteY6" fmla="*/ 444499 h 3247492"/>
                <a:gd name="connsiteX7" fmla="*/ 2362200 w 2362200"/>
                <a:gd name="connsiteY7" fmla="*/ 2256891 h 3247492"/>
                <a:gd name="connsiteX8" fmla="*/ 2362200 w 2362200"/>
                <a:gd name="connsiteY8" fmla="*/ 2336803 h 3247492"/>
                <a:gd name="connsiteX9" fmla="*/ 2362200 w 2362200"/>
                <a:gd name="connsiteY9" fmla="*/ 2364843 h 3247492"/>
                <a:gd name="connsiteX10" fmla="*/ 2362200 w 2362200"/>
                <a:gd name="connsiteY10" fmla="*/ 2387593 h 3247492"/>
                <a:gd name="connsiteX11" fmla="*/ 2362200 w 2362200"/>
                <a:gd name="connsiteY11" fmla="*/ 2692399 h 3247492"/>
                <a:gd name="connsiteX12" fmla="*/ 2362200 w 2362200"/>
                <a:gd name="connsiteY12" fmla="*/ 2714091 h 3247492"/>
                <a:gd name="connsiteX13" fmla="*/ 2362200 w 2362200"/>
                <a:gd name="connsiteY13" fmla="*/ 2720439 h 3247492"/>
                <a:gd name="connsiteX14" fmla="*/ 2273298 w 2362200"/>
                <a:gd name="connsiteY14" fmla="*/ 2809341 h 3247492"/>
                <a:gd name="connsiteX15" fmla="*/ 1525362 w 2362200"/>
                <a:gd name="connsiteY15" fmla="*/ 2809341 h 3247492"/>
                <a:gd name="connsiteX16" fmla="*/ 1181100 w 2362200"/>
                <a:gd name="connsiteY16" fmla="*/ 3247492 h 3247492"/>
                <a:gd name="connsiteX17" fmla="*/ 836839 w 2362200"/>
                <a:gd name="connsiteY17" fmla="*/ 2809341 h 3247492"/>
                <a:gd name="connsiteX18" fmla="*/ 88902 w 2362200"/>
                <a:gd name="connsiteY18" fmla="*/ 2809341 h 3247492"/>
                <a:gd name="connsiteX19" fmla="*/ 0 w 2362200"/>
                <a:gd name="connsiteY19" fmla="*/ 2720439 h 3247492"/>
                <a:gd name="connsiteX20" fmla="*/ 0 w 2362200"/>
                <a:gd name="connsiteY20" fmla="*/ 2714091 h 3247492"/>
                <a:gd name="connsiteX21" fmla="*/ 0 w 2362200"/>
                <a:gd name="connsiteY21" fmla="*/ 2692399 h 3247492"/>
                <a:gd name="connsiteX22" fmla="*/ 0 w 2362200"/>
                <a:gd name="connsiteY22" fmla="*/ 2387594 h 3247492"/>
                <a:gd name="connsiteX23" fmla="*/ 0 w 2362200"/>
                <a:gd name="connsiteY23" fmla="*/ 2387593 h 3247492"/>
                <a:gd name="connsiteX24" fmla="*/ 0 w 2362200"/>
                <a:gd name="connsiteY24" fmla="*/ 2364843 h 3247492"/>
                <a:gd name="connsiteX25" fmla="*/ 0 w 2362200"/>
                <a:gd name="connsiteY25" fmla="*/ 2256891 h 3247492"/>
                <a:gd name="connsiteX26" fmla="*/ 0 w 2362200"/>
                <a:gd name="connsiteY26" fmla="*/ 393708 h 3247492"/>
                <a:gd name="connsiteX27" fmla="*/ 0 w 2362200"/>
                <a:gd name="connsiteY27" fmla="*/ 88903 h 3247492"/>
                <a:gd name="connsiteX28" fmla="*/ 88902 w 2362200"/>
                <a:gd name="connsiteY28" fmla="*/ 1 h 3247492"/>
                <a:gd name="connsiteX29" fmla="*/ 393698 w 2362200"/>
                <a:gd name="connsiteY29" fmla="*/ 1 h 3247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362200" h="3247492">
                  <a:moveTo>
                    <a:pt x="393708" y="0"/>
                  </a:moveTo>
                  <a:lnTo>
                    <a:pt x="1968492" y="0"/>
                  </a:lnTo>
                  <a:lnTo>
                    <a:pt x="1968502" y="1"/>
                  </a:lnTo>
                  <a:lnTo>
                    <a:pt x="2273298" y="1"/>
                  </a:lnTo>
                  <a:cubicBezTo>
                    <a:pt x="2322397" y="1"/>
                    <a:pt x="2362200" y="39804"/>
                    <a:pt x="2362200" y="88903"/>
                  </a:cubicBezTo>
                  <a:lnTo>
                    <a:pt x="2362200" y="393708"/>
                  </a:lnTo>
                  <a:lnTo>
                    <a:pt x="2362200" y="444499"/>
                  </a:lnTo>
                  <a:lnTo>
                    <a:pt x="2362200" y="2256891"/>
                  </a:lnTo>
                  <a:lnTo>
                    <a:pt x="2362200" y="2336803"/>
                  </a:lnTo>
                  <a:lnTo>
                    <a:pt x="2362200" y="2364843"/>
                  </a:lnTo>
                  <a:lnTo>
                    <a:pt x="2362200" y="2387593"/>
                  </a:lnTo>
                  <a:lnTo>
                    <a:pt x="2362200" y="2692399"/>
                  </a:lnTo>
                  <a:lnTo>
                    <a:pt x="2362200" y="2714091"/>
                  </a:lnTo>
                  <a:lnTo>
                    <a:pt x="2362200" y="2720439"/>
                  </a:lnTo>
                  <a:cubicBezTo>
                    <a:pt x="2362200" y="2769538"/>
                    <a:pt x="2322397" y="2809341"/>
                    <a:pt x="2273298" y="2809341"/>
                  </a:cubicBezTo>
                  <a:lnTo>
                    <a:pt x="1525362" y="2809341"/>
                  </a:lnTo>
                  <a:lnTo>
                    <a:pt x="1181100" y="3247492"/>
                  </a:lnTo>
                  <a:lnTo>
                    <a:pt x="836839" y="2809341"/>
                  </a:lnTo>
                  <a:lnTo>
                    <a:pt x="88902" y="2809341"/>
                  </a:lnTo>
                  <a:cubicBezTo>
                    <a:pt x="39803" y="2809341"/>
                    <a:pt x="0" y="2769538"/>
                    <a:pt x="0" y="2720439"/>
                  </a:cubicBezTo>
                  <a:lnTo>
                    <a:pt x="0" y="2714091"/>
                  </a:lnTo>
                  <a:lnTo>
                    <a:pt x="0" y="2692399"/>
                  </a:lnTo>
                  <a:lnTo>
                    <a:pt x="0" y="2387594"/>
                  </a:lnTo>
                  <a:lnTo>
                    <a:pt x="0" y="2387593"/>
                  </a:lnTo>
                  <a:lnTo>
                    <a:pt x="0" y="2364843"/>
                  </a:lnTo>
                  <a:lnTo>
                    <a:pt x="0" y="2256891"/>
                  </a:lnTo>
                  <a:lnTo>
                    <a:pt x="0" y="393708"/>
                  </a:lnTo>
                  <a:lnTo>
                    <a:pt x="0" y="88903"/>
                  </a:lnTo>
                  <a:cubicBezTo>
                    <a:pt x="0" y="39804"/>
                    <a:pt x="39803" y="1"/>
                    <a:pt x="88902" y="1"/>
                  </a:cubicBezTo>
                  <a:lnTo>
                    <a:pt x="393698" y="1"/>
                  </a:lnTo>
                  <a:close/>
                </a:path>
              </a:pathLst>
            </a:custGeom>
            <a:solidFill>
              <a:srgbClr val="44546B"/>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8" name="Group 57">
              <a:extLst>
                <a:ext uri="{FF2B5EF4-FFF2-40B4-BE49-F238E27FC236}">
                  <a16:creationId xmlns:a16="http://schemas.microsoft.com/office/drawing/2014/main" id="{11346879-17FE-42E7-AF67-DCCADB306EDA}"/>
                </a:ext>
              </a:extLst>
            </p:cNvPr>
            <p:cNvGrpSpPr/>
            <p:nvPr/>
          </p:nvGrpSpPr>
          <p:grpSpPr>
            <a:xfrm>
              <a:off x="6223217" y="4089971"/>
              <a:ext cx="2362200" cy="990601"/>
              <a:chOff x="3341511" y="4085690"/>
              <a:chExt cx="2362200" cy="990601"/>
            </a:xfrm>
          </p:grpSpPr>
          <p:sp>
            <p:nvSpPr>
              <p:cNvPr id="60" name="Freeform: Shape 59">
                <a:extLst>
                  <a:ext uri="{FF2B5EF4-FFF2-40B4-BE49-F238E27FC236}">
                    <a16:creationId xmlns:a16="http://schemas.microsoft.com/office/drawing/2014/main" id="{CC514DDA-89C0-4499-94B1-3B6BD6F792A3}"/>
                  </a:ext>
                </a:extLst>
              </p:cNvPr>
              <p:cNvSpPr/>
              <p:nvPr/>
            </p:nvSpPr>
            <p:spPr>
              <a:xfrm>
                <a:off x="3341511" y="4085690"/>
                <a:ext cx="2362200" cy="990601"/>
              </a:xfrm>
              <a:custGeom>
                <a:avLst/>
                <a:gdLst>
                  <a:gd name="connsiteX0" fmla="*/ 0 w 2362200"/>
                  <a:gd name="connsiteY0" fmla="*/ 0 h 990601"/>
                  <a:gd name="connsiteX1" fmla="*/ 2362200 w 2362200"/>
                  <a:gd name="connsiteY1" fmla="*/ 0 h 990601"/>
                  <a:gd name="connsiteX2" fmla="*/ 2362200 w 2362200"/>
                  <a:gd name="connsiteY2" fmla="*/ 107952 h 990601"/>
                  <a:gd name="connsiteX3" fmla="*/ 2362200 w 2362200"/>
                  <a:gd name="connsiteY3" fmla="*/ 457200 h 990601"/>
                  <a:gd name="connsiteX4" fmla="*/ 2362200 w 2362200"/>
                  <a:gd name="connsiteY4" fmla="*/ 463548 h 990601"/>
                  <a:gd name="connsiteX5" fmla="*/ 2273298 w 2362200"/>
                  <a:gd name="connsiteY5" fmla="*/ 552450 h 990601"/>
                  <a:gd name="connsiteX6" fmla="*/ 1525362 w 2362200"/>
                  <a:gd name="connsiteY6" fmla="*/ 552450 h 990601"/>
                  <a:gd name="connsiteX7" fmla="*/ 1181100 w 2362200"/>
                  <a:gd name="connsiteY7" fmla="*/ 990601 h 990601"/>
                  <a:gd name="connsiteX8" fmla="*/ 836839 w 2362200"/>
                  <a:gd name="connsiteY8" fmla="*/ 552450 h 990601"/>
                  <a:gd name="connsiteX9" fmla="*/ 88902 w 2362200"/>
                  <a:gd name="connsiteY9" fmla="*/ 552450 h 990601"/>
                  <a:gd name="connsiteX10" fmla="*/ 0 w 2362200"/>
                  <a:gd name="connsiteY10" fmla="*/ 463548 h 990601"/>
                  <a:gd name="connsiteX11" fmla="*/ 0 w 2362200"/>
                  <a:gd name="connsiteY11" fmla="*/ 457200 h 990601"/>
                  <a:gd name="connsiteX12" fmla="*/ 0 w 2362200"/>
                  <a:gd name="connsiteY12" fmla="*/ 107952 h 990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62200" h="990601">
                    <a:moveTo>
                      <a:pt x="0" y="0"/>
                    </a:moveTo>
                    <a:lnTo>
                      <a:pt x="2362200" y="0"/>
                    </a:lnTo>
                    <a:lnTo>
                      <a:pt x="2362200" y="107952"/>
                    </a:lnTo>
                    <a:lnTo>
                      <a:pt x="2362200" y="457200"/>
                    </a:lnTo>
                    <a:lnTo>
                      <a:pt x="2362200" y="463548"/>
                    </a:lnTo>
                    <a:cubicBezTo>
                      <a:pt x="2362200" y="512647"/>
                      <a:pt x="2322397" y="552450"/>
                      <a:pt x="2273298" y="552450"/>
                    </a:cubicBezTo>
                    <a:lnTo>
                      <a:pt x="1525362" y="552450"/>
                    </a:lnTo>
                    <a:lnTo>
                      <a:pt x="1181100" y="990601"/>
                    </a:lnTo>
                    <a:lnTo>
                      <a:pt x="836839" y="552450"/>
                    </a:lnTo>
                    <a:lnTo>
                      <a:pt x="88902" y="552450"/>
                    </a:lnTo>
                    <a:cubicBezTo>
                      <a:pt x="39803" y="552450"/>
                      <a:pt x="0" y="512647"/>
                      <a:pt x="0" y="463548"/>
                    </a:cubicBezTo>
                    <a:lnTo>
                      <a:pt x="0" y="457200"/>
                    </a:lnTo>
                    <a:lnTo>
                      <a:pt x="0" y="10795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D7658AEB-BE13-4599-BF65-EB3F8BC29907}"/>
                  </a:ext>
                </a:extLst>
              </p:cNvPr>
              <p:cNvSpPr txBox="1"/>
              <p:nvPr/>
            </p:nvSpPr>
            <p:spPr>
              <a:xfrm>
                <a:off x="3616185" y="4176445"/>
                <a:ext cx="1812851" cy="430887"/>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defTabSz="1219170">
                  <a:spcBef>
                    <a:spcPct val="20000"/>
                  </a:spcBef>
                  <a:defRPr/>
                </a:pPr>
                <a:r>
                  <a:rPr lang="en-US" sz="2200" dirty="0">
                    <a:solidFill>
                      <a:srgbClr val="44546B"/>
                    </a:solidFill>
                    <a:latin typeface="Bernard MT Condensed" panose="02050806060905020404" pitchFamily="18" charset="0"/>
                  </a:rPr>
                  <a:t>OPTION #3</a:t>
                </a:r>
              </a:p>
            </p:txBody>
          </p:sp>
        </p:grpSp>
      </p:grpSp>
      <p:sp>
        <p:nvSpPr>
          <p:cNvPr id="59" name="TextBox 58">
            <a:extLst>
              <a:ext uri="{FF2B5EF4-FFF2-40B4-BE49-F238E27FC236}">
                <a16:creationId xmlns:a16="http://schemas.microsoft.com/office/drawing/2014/main" id="{600D4D0E-E119-45F4-BF1C-D27C6F02554D}"/>
              </a:ext>
            </a:extLst>
          </p:cNvPr>
          <p:cNvSpPr txBox="1"/>
          <p:nvPr/>
        </p:nvSpPr>
        <p:spPr>
          <a:xfrm>
            <a:off x="6234506" y="2166366"/>
            <a:ext cx="2390527" cy="1923604"/>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a:t>
            </a:r>
          </a:p>
          <a:p>
            <a:endParaRPr lang="en-US" sz="600" b="1" i="1"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67" name="TextBox 66">
            <a:extLst>
              <a:ext uri="{FF2B5EF4-FFF2-40B4-BE49-F238E27FC236}">
                <a16:creationId xmlns:a16="http://schemas.microsoft.com/office/drawing/2014/main" id="{B2D568A9-D002-4320-BD45-1ED5F2BFC958}"/>
              </a:ext>
            </a:extLst>
          </p:cNvPr>
          <p:cNvSpPr txBox="1"/>
          <p:nvPr/>
        </p:nvSpPr>
        <p:spPr>
          <a:xfrm>
            <a:off x="8961120" y="5161755"/>
            <a:ext cx="2362200" cy="1446550"/>
          </a:xfrm>
          <a:prstGeom prst="rect">
            <a:avLst/>
          </a:prstGeom>
          <a:noFill/>
        </p:spPr>
        <p:txBody>
          <a:bodyPr wrap="square" rtlCol="0">
            <a:spAutoFit/>
          </a:bodyPr>
          <a:lstStyle/>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grpSp>
        <p:nvGrpSpPr>
          <p:cNvPr id="77" name="Group 76">
            <a:extLst>
              <a:ext uri="{FF2B5EF4-FFF2-40B4-BE49-F238E27FC236}">
                <a16:creationId xmlns:a16="http://schemas.microsoft.com/office/drawing/2014/main" id="{4C06F852-8003-460C-B8FF-DD6C1193FD1C}"/>
              </a:ext>
            </a:extLst>
          </p:cNvPr>
          <p:cNvGrpSpPr/>
          <p:nvPr/>
        </p:nvGrpSpPr>
        <p:grpSpPr>
          <a:xfrm>
            <a:off x="8966417" y="1817437"/>
            <a:ext cx="2362200" cy="3247493"/>
            <a:chOff x="8966417" y="1817437"/>
            <a:chExt cx="2362200" cy="3247493"/>
          </a:xfrm>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p:grpSpPr>
        <p:sp>
          <p:nvSpPr>
            <p:cNvPr id="65" name="Freeform: Shape 64">
              <a:extLst>
                <a:ext uri="{FF2B5EF4-FFF2-40B4-BE49-F238E27FC236}">
                  <a16:creationId xmlns:a16="http://schemas.microsoft.com/office/drawing/2014/main" id="{DF667DFB-0515-4050-9329-5A96F01C141B}"/>
                </a:ext>
              </a:extLst>
            </p:cNvPr>
            <p:cNvSpPr/>
            <p:nvPr/>
          </p:nvSpPr>
          <p:spPr>
            <a:xfrm>
              <a:off x="8966417" y="1817437"/>
              <a:ext cx="2362200" cy="3247492"/>
            </a:xfrm>
            <a:custGeom>
              <a:avLst/>
              <a:gdLst>
                <a:gd name="connsiteX0" fmla="*/ 393708 w 2362200"/>
                <a:gd name="connsiteY0" fmla="*/ 0 h 3247492"/>
                <a:gd name="connsiteX1" fmla="*/ 1968492 w 2362200"/>
                <a:gd name="connsiteY1" fmla="*/ 0 h 3247492"/>
                <a:gd name="connsiteX2" fmla="*/ 1968502 w 2362200"/>
                <a:gd name="connsiteY2" fmla="*/ 1 h 3247492"/>
                <a:gd name="connsiteX3" fmla="*/ 2273298 w 2362200"/>
                <a:gd name="connsiteY3" fmla="*/ 1 h 3247492"/>
                <a:gd name="connsiteX4" fmla="*/ 2362200 w 2362200"/>
                <a:gd name="connsiteY4" fmla="*/ 88903 h 3247492"/>
                <a:gd name="connsiteX5" fmla="*/ 2362200 w 2362200"/>
                <a:gd name="connsiteY5" fmla="*/ 393708 h 3247492"/>
                <a:gd name="connsiteX6" fmla="*/ 2362200 w 2362200"/>
                <a:gd name="connsiteY6" fmla="*/ 444499 h 3247492"/>
                <a:gd name="connsiteX7" fmla="*/ 2362200 w 2362200"/>
                <a:gd name="connsiteY7" fmla="*/ 2256891 h 3247492"/>
                <a:gd name="connsiteX8" fmla="*/ 2362200 w 2362200"/>
                <a:gd name="connsiteY8" fmla="*/ 2336803 h 3247492"/>
                <a:gd name="connsiteX9" fmla="*/ 2362200 w 2362200"/>
                <a:gd name="connsiteY9" fmla="*/ 2364843 h 3247492"/>
                <a:gd name="connsiteX10" fmla="*/ 2362200 w 2362200"/>
                <a:gd name="connsiteY10" fmla="*/ 2387593 h 3247492"/>
                <a:gd name="connsiteX11" fmla="*/ 2362200 w 2362200"/>
                <a:gd name="connsiteY11" fmla="*/ 2692399 h 3247492"/>
                <a:gd name="connsiteX12" fmla="*/ 2362200 w 2362200"/>
                <a:gd name="connsiteY12" fmla="*/ 2714091 h 3247492"/>
                <a:gd name="connsiteX13" fmla="*/ 2362200 w 2362200"/>
                <a:gd name="connsiteY13" fmla="*/ 2720439 h 3247492"/>
                <a:gd name="connsiteX14" fmla="*/ 2273298 w 2362200"/>
                <a:gd name="connsiteY14" fmla="*/ 2809341 h 3247492"/>
                <a:gd name="connsiteX15" fmla="*/ 1525362 w 2362200"/>
                <a:gd name="connsiteY15" fmla="*/ 2809341 h 3247492"/>
                <a:gd name="connsiteX16" fmla="*/ 1181100 w 2362200"/>
                <a:gd name="connsiteY16" fmla="*/ 3247492 h 3247492"/>
                <a:gd name="connsiteX17" fmla="*/ 836839 w 2362200"/>
                <a:gd name="connsiteY17" fmla="*/ 2809341 h 3247492"/>
                <a:gd name="connsiteX18" fmla="*/ 88902 w 2362200"/>
                <a:gd name="connsiteY18" fmla="*/ 2809341 h 3247492"/>
                <a:gd name="connsiteX19" fmla="*/ 0 w 2362200"/>
                <a:gd name="connsiteY19" fmla="*/ 2720439 h 3247492"/>
                <a:gd name="connsiteX20" fmla="*/ 0 w 2362200"/>
                <a:gd name="connsiteY20" fmla="*/ 2714091 h 3247492"/>
                <a:gd name="connsiteX21" fmla="*/ 0 w 2362200"/>
                <a:gd name="connsiteY21" fmla="*/ 2692399 h 3247492"/>
                <a:gd name="connsiteX22" fmla="*/ 0 w 2362200"/>
                <a:gd name="connsiteY22" fmla="*/ 2387594 h 3247492"/>
                <a:gd name="connsiteX23" fmla="*/ 0 w 2362200"/>
                <a:gd name="connsiteY23" fmla="*/ 2387593 h 3247492"/>
                <a:gd name="connsiteX24" fmla="*/ 0 w 2362200"/>
                <a:gd name="connsiteY24" fmla="*/ 2364843 h 3247492"/>
                <a:gd name="connsiteX25" fmla="*/ 0 w 2362200"/>
                <a:gd name="connsiteY25" fmla="*/ 2256891 h 3247492"/>
                <a:gd name="connsiteX26" fmla="*/ 0 w 2362200"/>
                <a:gd name="connsiteY26" fmla="*/ 393708 h 3247492"/>
                <a:gd name="connsiteX27" fmla="*/ 0 w 2362200"/>
                <a:gd name="connsiteY27" fmla="*/ 88903 h 3247492"/>
                <a:gd name="connsiteX28" fmla="*/ 88902 w 2362200"/>
                <a:gd name="connsiteY28" fmla="*/ 1 h 3247492"/>
                <a:gd name="connsiteX29" fmla="*/ 393698 w 2362200"/>
                <a:gd name="connsiteY29" fmla="*/ 1 h 3247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362200" h="3247492">
                  <a:moveTo>
                    <a:pt x="393708" y="0"/>
                  </a:moveTo>
                  <a:lnTo>
                    <a:pt x="1968492" y="0"/>
                  </a:lnTo>
                  <a:lnTo>
                    <a:pt x="1968502" y="1"/>
                  </a:lnTo>
                  <a:lnTo>
                    <a:pt x="2273298" y="1"/>
                  </a:lnTo>
                  <a:cubicBezTo>
                    <a:pt x="2322397" y="1"/>
                    <a:pt x="2362200" y="39804"/>
                    <a:pt x="2362200" y="88903"/>
                  </a:cubicBezTo>
                  <a:lnTo>
                    <a:pt x="2362200" y="393708"/>
                  </a:lnTo>
                  <a:lnTo>
                    <a:pt x="2362200" y="444499"/>
                  </a:lnTo>
                  <a:lnTo>
                    <a:pt x="2362200" y="2256891"/>
                  </a:lnTo>
                  <a:lnTo>
                    <a:pt x="2362200" y="2336803"/>
                  </a:lnTo>
                  <a:lnTo>
                    <a:pt x="2362200" y="2364843"/>
                  </a:lnTo>
                  <a:lnTo>
                    <a:pt x="2362200" y="2387593"/>
                  </a:lnTo>
                  <a:lnTo>
                    <a:pt x="2362200" y="2692399"/>
                  </a:lnTo>
                  <a:lnTo>
                    <a:pt x="2362200" y="2714091"/>
                  </a:lnTo>
                  <a:lnTo>
                    <a:pt x="2362200" y="2720439"/>
                  </a:lnTo>
                  <a:cubicBezTo>
                    <a:pt x="2362200" y="2769538"/>
                    <a:pt x="2322397" y="2809341"/>
                    <a:pt x="2273298" y="2809341"/>
                  </a:cubicBezTo>
                  <a:lnTo>
                    <a:pt x="1525362" y="2809341"/>
                  </a:lnTo>
                  <a:lnTo>
                    <a:pt x="1181100" y="3247492"/>
                  </a:lnTo>
                  <a:lnTo>
                    <a:pt x="836839" y="2809341"/>
                  </a:lnTo>
                  <a:lnTo>
                    <a:pt x="88902" y="2809341"/>
                  </a:lnTo>
                  <a:cubicBezTo>
                    <a:pt x="39803" y="2809341"/>
                    <a:pt x="0" y="2769538"/>
                    <a:pt x="0" y="2720439"/>
                  </a:cubicBezTo>
                  <a:lnTo>
                    <a:pt x="0" y="2714091"/>
                  </a:lnTo>
                  <a:lnTo>
                    <a:pt x="0" y="2692399"/>
                  </a:lnTo>
                  <a:lnTo>
                    <a:pt x="0" y="2387594"/>
                  </a:lnTo>
                  <a:lnTo>
                    <a:pt x="0" y="2387593"/>
                  </a:lnTo>
                  <a:lnTo>
                    <a:pt x="0" y="2364843"/>
                  </a:lnTo>
                  <a:lnTo>
                    <a:pt x="0" y="2256891"/>
                  </a:lnTo>
                  <a:lnTo>
                    <a:pt x="0" y="393708"/>
                  </a:lnTo>
                  <a:lnTo>
                    <a:pt x="0" y="88903"/>
                  </a:lnTo>
                  <a:cubicBezTo>
                    <a:pt x="0" y="39804"/>
                    <a:pt x="39803" y="1"/>
                    <a:pt x="88902" y="1"/>
                  </a:cubicBezTo>
                  <a:lnTo>
                    <a:pt x="393698" y="1"/>
                  </a:lnTo>
                  <a:close/>
                </a:path>
              </a:pathLst>
            </a:custGeom>
            <a:solidFill>
              <a:srgbClr val="2C3749"/>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8" name="Group 67">
              <a:extLst>
                <a:ext uri="{FF2B5EF4-FFF2-40B4-BE49-F238E27FC236}">
                  <a16:creationId xmlns:a16="http://schemas.microsoft.com/office/drawing/2014/main" id="{E9AE2E7C-4625-46EA-845B-3F76129D9F66}"/>
                </a:ext>
              </a:extLst>
            </p:cNvPr>
            <p:cNvGrpSpPr/>
            <p:nvPr/>
          </p:nvGrpSpPr>
          <p:grpSpPr>
            <a:xfrm>
              <a:off x="8966417" y="4074329"/>
              <a:ext cx="2362200" cy="990601"/>
              <a:chOff x="3341511" y="4085690"/>
              <a:chExt cx="2362200" cy="990601"/>
            </a:xfrm>
          </p:grpSpPr>
          <p:sp>
            <p:nvSpPr>
              <p:cNvPr id="70" name="Freeform: Shape 69">
                <a:extLst>
                  <a:ext uri="{FF2B5EF4-FFF2-40B4-BE49-F238E27FC236}">
                    <a16:creationId xmlns:a16="http://schemas.microsoft.com/office/drawing/2014/main" id="{1E5D3414-3948-4DC5-B6A2-3B95F16877C3}"/>
                  </a:ext>
                </a:extLst>
              </p:cNvPr>
              <p:cNvSpPr/>
              <p:nvPr/>
            </p:nvSpPr>
            <p:spPr>
              <a:xfrm>
                <a:off x="3341511" y="4085690"/>
                <a:ext cx="2362200" cy="990601"/>
              </a:xfrm>
              <a:custGeom>
                <a:avLst/>
                <a:gdLst>
                  <a:gd name="connsiteX0" fmla="*/ 0 w 2362200"/>
                  <a:gd name="connsiteY0" fmla="*/ 0 h 990601"/>
                  <a:gd name="connsiteX1" fmla="*/ 2362200 w 2362200"/>
                  <a:gd name="connsiteY1" fmla="*/ 0 h 990601"/>
                  <a:gd name="connsiteX2" fmla="*/ 2362200 w 2362200"/>
                  <a:gd name="connsiteY2" fmla="*/ 107952 h 990601"/>
                  <a:gd name="connsiteX3" fmla="*/ 2362200 w 2362200"/>
                  <a:gd name="connsiteY3" fmla="*/ 457200 h 990601"/>
                  <a:gd name="connsiteX4" fmla="*/ 2362200 w 2362200"/>
                  <a:gd name="connsiteY4" fmla="*/ 463548 h 990601"/>
                  <a:gd name="connsiteX5" fmla="*/ 2273298 w 2362200"/>
                  <a:gd name="connsiteY5" fmla="*/ 552450 h 990601"/>
                  <a:gd name="connsiteX6" fmla="*/ 1525362 w 2362200"/>
                  <a:gd name="connsiteY6" fmla="*/ 552450 h 990601"/>
                  <a:gd name="connsiteX7" fmla="*/ 1181100 w 2362200"/>
                  <a:gd name="connsiteY7" fmla="*/ 990601 h 990601"/>
                  <a:gd name="connsiteX8" fmla="*/ 836839 w 2362200"/>
                  <a:gd name="connsiteY8" fmla="*/ 552450 h 990601"/>
                  <a:gd name="connsiteX9" fmla="*/ 88902 w 2362200"/>
                  <a:gd name="connsiteY9" fmla="*/ 552450 h 990601"/>
                  <a:gd name="connsiteX10" fmla="*/ 0 w 2362200"/>
                  <a:gd name="connsiteY10" fmla="*/ 463548 h 990601"/>
                  <a:gd name="connsiteX11" fmla="*/ 0 w 2362200"/>
                  <a:gd name="connsiteY11" fmla="*/ 457200 h 990601"/>
                  <a:gd name="connsiteX12" fmla="*/ 0 w 2362200"/>
                  <a:gd name="connsiteY12" fmla="*/ 107952 h 990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362200" h="990601">
                    <a:moveTo>
                      <a:pt x="0" y="0"/>
                    </a:moveTo>
                    <a:lnTo>
                      <a:pt x="2362200" y="0"/>
                    </a:lnTo>
                    <a:lnTo>
                      <a:pt x="2362200" y="107952"/>
                    </a:lnTo>
                    <a:lnTo>
                      <a:pt x="2362200" y="457200"/>
                    </a:lnTo>
                    <a:lnTo>
                      <a:pt x="2362200" y="463548"/>
                    </a:lnTo>
                    <a:cubicBezTo>
                      <a:pt x="2362200" y="512647"/>
                      <a:pt x="2322397" y="552450"/>
                      <a:pt x="2273298" y="552450"/>
                    </a:cubicBezTo>
                    <a:lnTo>
                      <a:pt x="1525362" y="552450"/>
                    </a:lnTo>
                    <a:lnTo>
                      <a:pt x="1181100" y="990601"/>
                    </a:lnTo>
                    <a:lnTo>
                      <a:pt x="836839" y="552450"/>
                    </a:lnTo>
                    <a:lnTo>
                      <a:pt x="88902" y="552450"/>
                    </a:lnTo>
                    <a:cubicBezTo>
                      <a:pt x="39803" y="552450"/>
                      <a:pt x="0" y="512647"/>
                      <a:pt x="0" y="463548"/>
                    </a:cubicBezTo>
                    <a:lnTo>
                      <a:pt x="0" y="457200"/>
                    </a:lnTo>
                    <a:lnTo>
                      <a:pt x="0" y="10795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a:extLst>
                  <a:ext uri="{FF2B5EF4-FFF2-40B4-BE49-F238E27FC236}">
                    <a16:creationId xmlns:a16="http://schemas.microsoft.com/office/drawing/2014/main" id="{19232417-7C4C-4818-A6B2-7B0D8F1EC0E9}"/>
                  </a:ext>
                </a:extLst>
              </p:cNvPr>
              <p:cNvSpPr txBox="1"/>
              <p:nvPr/>
            </p:nvSpPr>
            <p:spPr>
              <a:xfrm>
                <a:off x="3616185" y="4176445"/>
                <a:ext cx="1812851" cy="430887"/>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defTabSz="1219170">
                  <a:spcBef>
                    <a:spcPct val="20000"/>
                  </a:spcBef>
                  <a:defRPr/>
                </a:pPr>
                <a:r>
                  <a:rPr lang="en-US" sz="2200" dirty="0">
                    <a:solidFill>
                      <a:srgbClr val="2C3749"/>
                    </a:solidFill>
                    <a:latin typeface="Bernard MT Condensed" panose="02050806060905020404" pitchFamily="18" charset="0"/>
                  </a:rPr>
                  <a:t>OPTION #4</a:t>
                </a:r>
              </a:p>
            </p:txBody>
          </p:sp>
        </p:grpSp>
      </p:grpSp>
      <p:sp>
        <p:nvSpPr>
          <p:cNvPr id="69" name="TextBox 68">
            <a:extLst>
              <a:ext uri="{FF2B5EF4-FFF2-40B4-BE49-F238E27FC236}">
                <a16:creationId xmlns:a16="http://schemas.microsoft.com/office/drawing/2014/main" id="{3C55E999-DD00-4A4F-A8DF-3E78D76A96E1}"/>
              </a:ext>
            </a:extLst>
          </p:cNvPr>
          <p:cNvSpPr txBox="1"/>
          <p:nvPr/>
        </p:nvSpPr>
        <p:spPr>
          <a:xfrm>
            <a:off x="8977706" y="2150724"/>
            <a:ext cx="2390527" cy="1923604"/>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a:t>
            </a:r>
          </a:p>
          <a:p>
            <a:endParaRPr lang="en-US" sz="600" b="1" i="1" dirty="0">
              <a:solidFill>
                <a:schemeClr val="bg1"/>
              </a:solidFill>
              <a:latin typeface="Candara" panose="020E0502030303020204" pitchFamily="34" charset="0"/>
            </a:endParaRPr>
          </a:p>
          <a:p>
            <a:r>
              <a:rPr lang="en-US" sz="1200" i="1"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25" name="Группа 855">
            <a:extLst>
              <a:ext uri="{FF2B5EF4-FFF2-40B4-BE49-F238E27FC236}">
                <a16:creationId xmlns:a16="http://schemas.microsoft.com/office/drawing/2014/main" id="{B859CADB-9441-49BE-8E44-FC6A74E52EA7}"/>
              </a:ext>
            </a:extLst>
          </p:cNvPr>
          <p:cNvGrpSpPr>
            <a:grpSpLocks noChangeAspect="1"/>
          </p:cNvGrpSpPr>
          <p:nvPr/>
        </p:nvGrpSpPr>
        <p:grpSpPr>
          <a:xfrm>
            <a:off x="5300730" y="1967844"/>
            <a:ext cx="374197" cy="365760"/>
            <a:chOff x="4228128" y="3146337"/>
            <a:chExt cx="592991" cy="579621"/>
          </a:xfrm>
          <a:solidFill>
            <a:schemeClr val="bg1"/>
          </a:solidFill>
        </p:grpSpPr>
        <p:sp>
          <p:nvSpPr>
            <p:cNvPr id="26" name="Freeform 53">
              <a:extLst>
                <a:ext uri="{FF2B5EF4-FFF2-40B4-BE49-F238E27FC236}">
                  <a16:creationId xmlns:a16="http://schemas.microsoft.com/office/drawing/2014/main" id="{29975DE9-ED17-4720-A577-0D2A955606A4}"/>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27" name="Freeform 54">
              <a:extLst>
                <a:ext uri="{FF2B5EF4-FFF2-40B4-BE49-F238E27FC236}">
                  <a16:creationId xmlns:a16="http://schemas.microsoft.com/office/drawing/2014/main" id="{386820E8-625E-4730-840B-65BC04A6193C}"/>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28" name="Freeform 55">
              <a:extLst>
                <a:ext uri="{FF2B5EF4-FFF2-40B4-BE49-F238E27FC236}">
                  <a16:creationId xmlns:a16="http://schemas.microsoft.com/office/drawing/2014/main" id="{F1977458-0C7F-4C38-982B-1862B9F08F9A}"/>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29" name="Freeform 56">
              <a:extLst>
                <a:ext uri="{FF2B5EF4-FFF2-40B4-BE49-F238E27FC236}">
                  <a16:creationId xmlns:a16="http://schemas.microsoft.com/office/drawing/2014/main" id="{BEC7CBA2-61C5-4024-8075-4F8337B1F893}"/>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30" name="Freeform 57">
              <a:extLst>
                <a:ext uri="{FF2B5EF4-FFF2-40B4-BE49-F238E27FC236}">
                  <a16:creationId xmlns:a16="http://schemas.microsoft.com/office/drawing/2014/main" id="{7091C739-9999-4650-9916-3CB2C62469E7}"/>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31" name="Freeform 58">
              <a:extLst>
                <a:ext uri="{FF2B5EF4-FFF2-40B4-BE49-F238E27FC236}">
                  <a16:creationId xmlns:a16="http://schemas.microsoft.com/office/drawing/2014/main" id="{F4254584-62B8-4DF4-82B8-6A54CE36A8EC}"/>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grpSp>
      <p:grpSp>
        <p:nvGrpSpPr>
          <p:cNvPr id="32" name="Группа 856">
            <a:extLst>
              <a:ext uri="{FF2B5EF4-FFF2-40B4-BE49-F238E27FC236}">
                <a16:creationId xmlns:a16="http://schemas.microsoft.com/office/drawing/2014/main" id="{57E4CD76-4114-4B80-8AFF-9E3D1B8D87FA}"/>
              </a:ext>
            </a:extLst>
          </p:cNvPr>
          <p:cNvGrpSpPr>
            <a:grpSpLocks noChangeAspect="1"/>
          </p:cNvGrpSpPr>
          <p:nvPr/>
        </p:nvGrpSpPr>
        <p:grpSpPr>
          <a:xfrm>
            <a:off x="10785699" y="1980091"/>
            <a:ext cx="375151" cy="365760"/>
            <a:chOff x="3374227" y="3146337"/>
            <a:chExt cx="594503" cy="579621"/>
          </a:xfrm>
          <a:solidFill>
            <a:schemeClr val="bg1"/>
          </a:solidFill>
        </p:grpSpPr>
        <p:sp>
          <p:nvSpPr>
            <p:cNvPr id="33" name="Freeform 45">
              <a:extLst>
                <a:ext uri="{FF2B5EF4-FFF2-40B4-BE49-F238E27FC236}">
                  <a16:creationId xmlns:a16="http://schemas.microsoft.com/office/drawing/2014/main" id="{A400AAA2-53FF-49CD-974E-5FABD17C3C4D}"/>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34" name="Freeform 46">
              <a:extLst>
                <a:ext uri="{FF2B5EF4-FFF2-40B4-BE49-F238E27FC236}">
                  <a16:creationId xmlns:a16="http://schemas.microsoft.com/office/drawing/2014/main" id="{54A9CC41-E675-493C-947C-91E16902172F}"/>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35" name="Freeform 47">
              <a:extLst>
                <a:ext uri="{FF2B5EF4-FFF2-40B4-BE49-F238E27FC236}">
                  <a16:creationId xmlns:a16="http://schemas.microsoft.com/office/drawing/2014/main" id="{4BF008C0-0716-4894-A577-BF0BBAA92960}"/>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36" name="Freeform 48">
              <a:extLst>
                <a:ext uri="{FF2B5EF4-FFF2-40B4-BE49-F238E27FC236}">
                  <a16:creationId xmlns:a16="http://schemas.microsoft.com/office/drawing/2014/main" id="{8F618752-7164-4A3E-BCBB-E3516FC36451}"/>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grpSp>
      <p:grpSp>
        <p:nvGrpSpPr>
          <p:cNvPr id="37" name="Группа 245">
            <a:extLst>
              <a:ext uri="{FF2B5EF4-FFF2-40B4-BE49-F238E27FC236}">
                <a16:creationId xmlns:a16="http://schemas.microsoft.com/office/drawing/2014/main" id="{A90A3D29-A8B6-43C1-ADC8-F188729B03B7}"/>
              </a:ext>
            </a:extLst>
          </p:cNvPr>
          <p:cNvGrpSpPr>
            <a:grpSpLocks noChangeAspect="1"/>
          </p:cNvGrpSpPr>
          <p:nvPr/>
        </p:nvGrpSpPr>
        <p:grpSpPr>
          <a:xfrm>
            <a:off x="8007090" y="1980191"/>
            <a:ext cx="398757" cy="365760"/>
            <a:chOff x="4395788" y="1868488"/>
            <a:chExt cx="3395663" cy="3114676"/>
          </a:xfrm>
          <a:solidFill>
            <a:schemeClr val="bg1"/>
          </a:solidFill>
        </p:grpSpPr>
        <p:sp>
          <p:nvSpPr>
            <p:cNvPr id="38" name="Freeform 216">
              <a:extLst>
                <a:ext uri="{FF2B5EF4-FFF2-40B4-BE49-F238E27FC236}">
                  <a16:creationId xmlns:a16="http://schemas.microsoft.com/office/drawing/2014/main" id="{CFFDF637-1FFB-4A98-9DFD-6345758772E4}"/>
                </a:ext>
              </a:extLst>
            </p:cNvPr>
            <p:cNvSpPr>
              <a:spLocks/>
            </p:cNvSpPr>
            <p:nvPr/>
          </p:nvSpPr>
          <p:spPr bwMode="auto">
            <a:xfrm>
              <a:off x="4395788" y="1868488"/>
              <a:ext cx="3395663" cy="573088"/>
            </a:xfrm>
            <a:custGeom>
              <a:avLst/>
              <a:gdLst>
                <a:gd name="T0" fmla="*/ 248 w 4278"/>
                <a:gd name="T1" fmla="*/ 0 h 722"/>
                <a:gd name="T2" fmla="*/ 4030 w 4278"/>
                <a:gd name="T3" fmla="*/ 0 h 722"/>
                <a:gd name="T4" fmla="*/ 4074 w 4278"/>
                <a:gd name="T5" fmla="*/ 4 h 722"/>
                <a:gd name="T6" fmla="*/ 4115 w 4278"/>
                <a:gd name="T7" fmla="*/ 15 h 722"/>
                <a:gd name="T8" fmla="*/ 4154 w 4278"/>
                <a:gd name="T9" fmla="*/ 34 h 722"/>
                <a:gd name="T10" fmla="*/ 4189 w 4278"/>
                <a:gd name="T11" fmla="*/ 58 h 722"/>
                <a:gd name="T12" fmla="*/ 4219 w 4278"/>
                <a:gd name="T13" fmla="*/ 88 h 722"/>
                <a:gd name="T14" fmla="*/ 4242 w 4278"/>
                <a:gd name="T15" fmla="*/ 122 h 722"/>
                <a:gd name="T16" fmla="*/ 4262 w 4278"/>
                <a:gd name="T17" fmla="*/ 161 h 722"/>
                <a:gd name="T18" fmla="*/ 4272 w 4278"/>
                <a:gd name="T19" fmla="*/ 202 h 722"/>
                <a:gd name="T20" fmla="*/ 4278 w 4278"/>
                <a:gd name="T21" fmla="*/ 246 h 722"/>
                <a:gd name="T22" fmla="*/ 4278 w 4278"/>
                <a:gd name="T23" fmla="*/ 667 h 722"/>
                <a:gd name="T24" fmla="*/ 4276 w 4278"/>
                <a:gd name="T25" fmla="*/ 668 h 722"/>
                <a:gd name="T26" fmla="*/ 4276 w 4278"/>
                <a:gd name="T27" fmla="*/ 674 h 722"/>
                <a:gd name="T28" fmla="*/ 4275 w 4278"/>
                <a:gd name="T29" fmla="*/ 681 h 722"/>
                <a:gd name="T30" fmla="*/ 4271 w 4278"/>
                <a:gd name="T31" fmla="*/ 689 h 722"/>
                <a:gd name="T32" fmla="*/ 4265 w 4278"/>
                <a:gd name="T33" fmla="*/ 698 h 722"/>
                <a:gd name="T34" fmla="*/ 4255 w 4278"/>
                <a:gd name="T35" fmla="*/ 707 h 722"/>
                <a:gd name="T36" fmla="*/ 4244 w 4278"/>
                <a:gd name="T37" fmla="*/ 715 h 722"/>
                <a:gd name="T38" fmla="*/ 4227 w 4278"/>
                <a:gd name="T39" fmla="*/ 720 h 722"/>
                <a:gd name="T40" fmla="*/ 4206 w 4278"/>
                <a:gd name="T41" fmla="*/ 722 h 722"/>
                <a:gd name="T42" fmla="*/ 75 w 4278"/>
                <a:gd name="T43" fmla="*/ 722 h 722"/>
                <a:gd name="T44" fmla="*/ 73 w 4278"/>
                <a:gd name="T45" fmla="*/ 722 h 722"/>
                <a:gd name="T46" fmla="*/ 68 w 4278"/>
                <a:gd name="T47" fmla="*/ 722 h 722"/>
                <a:gd name="T48" fmla="*/ 60 w 4278"/>
                <a:gd name="T49" fmla="*/ 719 h 722"/>
                <a:gd name="T50" fmla="*/ 49 w 4278"/>
                <a:gd name="T51" fmla="*/ 716 h 722"/>
                <a:gd name="T52" fmla="*/ 38 w 4278"/>
                <a:gd name="T53" fmla="*/ 710 h 722"/>
                <a:gd name="T54" fmla="*/ 26 w 4278"/>
                <a:gd name="T55" fmla="*/ 702 h 722"/>
                <a:gd name="T56" fmla="*/ 17 w 4278"/>
                <a:gd name="T57" fmla="*/ 690 h 722"/>
                <a:gd name="T58" fmla="*/ 8 w 4278"/>
                <a:gd name="T59" fmla="*/ 676 h 722"/>
                <a:gd name="T60" fmla="*/ 3 w 4278"/>
                <a:gd name="T61" fmla="*/ 657 h 722"/>
                <a:gd name="T62" fmla="*/ 0 w 4278"/>
                <a:gd name="T63" fmla="*/ 632 h 722"/>
                <a:gd name="T64" fmla="*/ 0 w 4278"/>
                <a:gd name="T65" fmla="*/ 246 h 722"/>
                <a:gd name="T66" fmla="*/ 4 w 4278"/>
                <a:gd name="T67" fmla="*/ 202 h 722"/>
                <a:gd name="T68" fmla="*/ 16 w 4278"/>
                <a:gd name="T69" fmla="*/ 161 h 722"/>
                <a:gd name="T70" fmla="*/ 34 w 4278"/>
                <a:gd name="T71" fmla="*/ 122 h 722"/>
                <a:gd name="T72" fmla="*/ 58 w 4278"/>
                <a:gd name="T73" fmla="*/ 88 h 722"/>
                <a:gd name="T74" fmla="*/ 88 w 4278"/>
                <a:gd name="T75" fmla="*/ 58 h 722"/>
                <a:gd name="T76" fmla="*/ 123 w 4278"/>
                <a:gd name="T77" fmla="*/ 34 h 722"/>
                <a:gd name="T78" fmla="*/ 161 w 4278"/>
                <a:gd name="T79" fmla="*/ 15 h 722"/>
                <a:gd name="T80" fmla="*/ 203 w 4278"/>
                <a:gd name="T81" fmla="*/ 4 h 722"/>
                <a:gd name="T82" fmla="*/ 248 w 4278"/>
                <a:gd name="T83" fmla="*/ 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8" h="722">
                  <a:moveTo>
                    <a:pt x="248" y="0"/>
                  </a:moveTo>
                  <a:lnTo>
                    <a:pt x="4030" y="0"/>
                  </a:lnTo>
                  <a:lnTo>
                    <a:pt x="4074" y="4"/>
                  </a:lnTo>
                  <a:lnTo>
                    <a:pt x="4115" y="15"/>
                  </a:lnTo>
                  <a:lnTo>
                    <a:pt x="4154" y="34"/>
                  </a:lnTo>
                  <a:lnTo>
                    <a:pt x="4189" y="58"/>
                  </a:lnTo>
                  <a:lnTo>
                    <a:pt x="4219" y="88"/>
                  </a:lnTo>
                  <a:lnTo>
                    <a:pt x="4242" y="122"/>
                  </a:lnTo>
                  <a:lnTo>
                    <a:pt x="4262" y="161"/>
                  </a:lnTo>
                  <a:lnTo>
                    <a:pt x="4272" y="202"/>
                  </a:lnTo>
                  <a:lnTo>
                    <a:pt x="4278" y="246"/>
                  </a:lnTo>
                  <a:lnTo>
                    <a:pt x="4278" y="667"/>
                  </a:lnTo>
                  <a:lnTo>
                    <a:pt x="4276" y="668"/>
                  </a:lnTo>
                  <a:lnTo>
                    <a:pt x="4276" y="674"/>
                  </a:lnTo>
                  <a:lnTo>
                    <a:pt x="4275" y="681"/>
                  </a:lnTo>
                  <a:lnTo>
                    <a:pt x="4271" y="689"/>
                  </a:lnTo>
                  <a:lnTo>
                    <a:pt x="4265" y="698"/>
                  </a:lnTo>
                  <a:lnTo>
                    <a:pt x="4255" y="707"/>
                  </a:lnTo>
                  <a:lnTo>
                    <a:pt x="4244" y="715"/>
                  </a:lnTo>
                  <a:lnTo>
                    <a:pt x="4227" y="720"/>
                  </a:lnTo>
                  <a:lnTo>
                    <a:pt x="4206" y="722"/>
                  </a:lnTo>
                  <a:lnTo>
                    <a:pt x="75" y="722"/>
                  </a:lnTo>
                  <a:lnTo>
                    <a:pt x="73" y="722"/>
                  </a:lnTo>
                  <a:lnTo>
                    <a:pt x="68" y="722"/>
                  </a:lnTo>
                  <a:lnTo>
                    <a:pt x="60" y="719"/>
                  </a:lnTo>
                  <a:lnTo>
                    <a:pt x="49" y="716"/>
                  </a:lnTo>
                  <a:lnTo>
                    <a:pt x="38" y="710"/>
                  </a:lnTo>
                  <a:lnTo>
                    <a:pt x="26" y="702"/>
                  </a:lnTo>
                  <a:lnTo>
                    <a:pt x="17" y="690"/>
                  </a:lnTo>
                  <a:lnTo>
                    <a:pt x="8" y="676"/>
                  </a:lnTo>
                  <a:lnTo>
                    <a:pt x="3" y="657"/>
                  </a:lnTo>
                  <a:lnTo>
                    <a:pt x="0" y="632"/>
                  </a:lnTo>
                  <a:lnTo>
                    <a:pt x="0" y="246"/>
                  </a:lnTo>
                  <a:lnTo>
                    <a:pt x="4" y="202"/>
                  </a:lnTo>
                  <a:lnTo>
                    <a:pt x="16" y="161"/>
                  </a:lnTo>
                  <a:lnTo>
                    <a:pt x="34" y="122"/>
                  </a:lnTo>
                  <a:lnTo>
                    <a:pt x="58" y="88"/>
                  </a:lnTo>
                  <a:lnTo>
                    <a:pt x="88" y="58"/>
                  </a:lnTo>
                  <a:lnTo>
                    <a:pt x="123" y="34"/>
                  </a:lnTo>
                  <a:lnTo>
                    <a:pt x="161" y="15"/>
                  </a:lnTo>
                  <a:lnTo>
                    <a:pt x="203" y="4"/>
                  </a:lnTo>
                  <a:lnTo>
                    <a:pt x="248"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39" name="Freeform 217">
              <a:extLst>
                <a:ext uri="{FF2B5EF4-FFF2-40B4-BE49-F238E27FC236}">
                  <a16:creationId xmlns:a16="http://schemas.microsoft.com/office/drawing/2014/main" id="{46CD7384-2EC7-45E5-9774-3E6A0C72B97D}"/>
                </a:ext>
              </a:extLst>
            </p:cNvPr>
            <p:cNvSpPr>
              <a:spLocks noEditPoints="1"/>
            </p:cNvSpPr>
            <p:nvPr/>
          </p:nvSpPr>
          <p:spPr bwMode="auto">
            <a:xfrm>
              <a:off x="4395788" y="2716213"/>
              <a:ext cx="3395663" cy="1695450"/>
            </a:xfrm>
            <a:custGeom>
              <a:avLst/>
              <a:gdLst>
                <a:gd name="T0" fmla="*/ 3113 w 4278"/>
                <a:gd name="T1" fmla="*/ 1231 h 2136"/>
                <a:gd name="T2" fmla="*/ 3070 w 4278"/>
                <a:gd name="T3" fmla="*/ 1287 h 2136"/>
                <a:gd name="T4" fmla="*/ 3070 w 4278"/>
                <a:gd name="T5" fmla="*/ 1697 h 2136"/>
                <a:gd name="T6" fmla="*/ 3113 w 4278"/>
                <a:gd name="T7" fmla="*/ 1753 h 2136"/>
                <a:gd name="T8" fmla="*/ 3767 w 4278"/>
                <a:gd name="T9" fmla="*/ 1766 h 2136"/>
                <a:gd name="T10" fmla="*/ 3834 w 4278"/>
                <a:gd name="T11" fmla="*/ 1739 h 2136"/>
                <a:gd name="T12" fmla="*/ 3861 w 4278"/>
                <a:gd name="T13" fmla="*/ 1672 h 2136"/>
                <a:gd name="T14" fmla="*/ 3848 w 4278"/>
                <a:gd name="T15" fmla="*/ 1265 h 2136"/>
                <a:gd name="T16" fmla="*/ 3792 w 4278"/>
                <a:gd name="T17" fmla="*/ 1222 h 2136"/>
                <a:gd name="T18" fmla="*/ 2208 w 4278"/>
                <a:gd name="T19" fmla="*/ 669 h 2136"/>
                <a:gd name="T20" fmla="*/ 2142 w 4278"/>
                <a:gd name="T21" fmla="*/ 696 h 2136"/>
                <a:gd name="T22" fmla="*/ 2115 w 4278"/>
                <a:gd name="T23" fmla="*/ 762 h 2136"/>
                <a:gd name="T24" fmla="*/ 2128 w 4278"/>
                <a:gd name="T25" fmla="*/ 844 h 2136"/>
                <a:gd name="T26" fmla="*/ 2184 w 4278"/>
                <a:gd name="T27" fmla="*/ 887 h 2136"/>
                <a:gd name="T28" fmla="*/ 3792 w 4278"/>
                <a:gd name="T29" fmla="*/ 887 h 2136"/>
                <a:gd name="T30" fmla="*/ 3848 w 4278"/>
                <a:gd name="T31" fmla="*/ 844 h 2136"/>
                <a:gd name="T32" fmla="*/ 3861 w 4278"/>
                <a:gd name="T33" fmla="*/ 762 h 2136"/>
                <a:gd name="T34" fmla="*/ 3834 w 4278"/>
                <a:gd name="T35" fmla="*/ 696 h 2136"/>
                <a:gd name="T36" fmla="*/ 3767 w 4278"/>
                <a:gd name="T37" fmla="*/ 669 h 2136"/>
                <a:gd name="T38" fmla="*/ 4174 w 4278"/>
                <a:gd name="T39" fmla="*/ 0 h 2136"/>
                <a:gd name="T40" fmla="*/ 4237 w 4278"/>
                <a:gd name="T41" fmla="*/ 18 h 2136"/>
                <a:gd name="T42" fmla="*/ 4267 w 4278"/>
                <a:gd name="T43" fmla="*/ 57 h 2136"/>
                <a:gd name="T44" fmla="*/ 4276 w 4278"/>
                <a:gd name="T45" fmla="*/ 91 h 2136"/>
                <a:gd name="T46" fmla="*/ 4278 w 4278"/>
                <a:gd name="T47" fmla="*/ 1888 h 2136"/>
                <a:gd name="T48" fmla="*/ 4242 w 4278"/>
                <a:gd name="T49" fmla="*/ 2013 h 2136"/>
                <a:gd name="T50" fmla="*/ 4154 w 4278"/>
                <a:gd name="T51" fmla="*/ 2102 h 2136"/>
                <a:gd name="T52" fmla="*/ 4030 w 4278"/>
                <a:gd name="T53" fmla="*/ 2136 h 2136"/>
                <a:gd name="T54" fmla="*/ 2134 w 4278"/>
                <a:gd name="T55" fmla="*/ 2135 h 2136"/>
                <a:gd name="T56" fmla="*/ 2112 w 4278"/>
                <a:gd name="T57" fmla="*/ 2124 h 2136"/>
                <a:gd name="T58" fmla="*/ 2098 w 4278"/>
                <a:gd name="T59" fmla="*/ 2087 h 2136"/>
                <a:gd name="T60" fmla="*/ 2089 w 4278"/>
                <a:gd name="T61" fmla="*/ 1475 h 2136"/>
                <a:gd name="T62" fmla="*/ 2050 w 4278"/>
                <a:gd name="T63" fmla="*/ 1418 h 2136"/>
                <a:gd name="T64" fmla="*/ 2006 w 4278"/>
                <a:gd name="T65" fmla="*/ 1361 h 2136"/>
                <a:gd name="T66" fmla="*/ 2000 w 4278"/>
                <a:gd name="T67" fmla="*/ 1328 h 2136"/>
                <a:gd name="T68" fmla="*/ 1998 w 4278"/>
                <a:gd name="T69" fmla="*/ 1234 h 2136"/>
                <a:gd name="T70" fmla="*/ 1943 w 4278"/>
                <a:gd name="T71" fmla="*/ 999 h 2136"/>
                <a:gd name="T72" fmla="*/ 1834 w 4278"/>
                <a:gd name="T73" fmla="*/ 791 h 2136"/>
                <a:gd name="T74" fmla="*/ 1676 w 4278"/>
                <a:gd name="T75" fmla="*/ 618 h 2136"/>
                <a:gd name="T76" fmla="*/ 1479 w 4278"/>
                <a:gd name="T77" fmla="*/ 491 h 2136"/>
                <a:gd name="T78" fmla="*/ 1251 w 4278"/>
                <a:gd name="T79" fmla="*/ 418 h 2136"/>
                <a:gd name="T80" fmla="*/ 1005 w 4278"/>
                <a:gd name="T81" fmla="*/ 407 h 2136"/>
                <a:gd name="T82" fmla="*/ 770 w 4278"/>
                <a:gd name="T83" fmla="*/ 461 h 2136"/>
                <a:gd name="T84" fmla="*/ 562 w 4278"/>
                <a:gd name="T85" fmla="*/ 570 h 2136"/>
                <a:gd name="T86" fmla="*/ 389 w 4278"/>
                <a:gd name="T87" fmla="*/ 729 h 2136"/>
                <a:gd name="T88" fmla="*/ 264 w 4278"/>
                <a:gd name="T89" fmla="*/ 926 h 2136"/>
                <a:gd name="T90" fmla="*/ 190 w 4278"/>
                <a:gd name="T91" fmla="*/ 1153 h 2136"/>
                <a:gd name="T92" fmla="*/ 175 w 4278"/>
                <a:gd name="T93" fmla="*/ 1321 h 2136"/>
                <a:gd name="T94" fmla="*/ 171 w 4278"/>
                <a:gd name="T95" fmla="*/ 1354 h 2136"/>
                <a:gd name="T96" fmla="*/ 136 w 4278"/>
                <a:gd name="T97" fmla="*/ 1404 h 2136"/>
                <a:gd name="T98" fmla="*/ 96 w 4278"/>
                <a:gd name="T99" fmla="*/ 1456 h 2136"/>
                <a:gd name="T100" fmla="*/ 78 w 4278"/>
                <a:gd name="T101" fmla="*/ 1522 h 2136"/>
                <a:gd name="T102" fmla="*/ 74 w 4278"/>
                <a:gd name="T103" fmla="*/ 2040 h 2136"/>
                <a:gd name="T104" fmla="*/ 58 w 4278"/>
                <a:gd name="T105" fmla="*/ 2045 h 2136"/>
                <a:gd name="T106" fmla="*/ 14 w 4278"/>
                <a:gd name="T107" fmla="*/ 1971 h 2136"/>
                <a:gd name="T108" fmla="*/ 0 w 4278"/>
                <a:gd name="T109" fmla="*/ 61 h 2136"/>
                <a:gd name="T110" fmla="*/ 3 w 4278"/>
                <a:gd name="T111" fmla="*/ 46 h 2136"/>
                <a:gd name="T112" fmla="*/ 23 w 4278"/>
                <a:gd name="T113" fmla="*/ 16 h 2136"/>
                <a:gd name="T114" fmla="*/ 78 w 4278"/>
                <a:gd name="T115" fmla="*/ 0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278" h="2136">
                  <a:moveTo>
                    <a:pt x="3160" y="1218"/>
                  </a:moveTo>
                  <a:lnTo>
                    <a:pt x="3135" y="1222"/>
                  </a:lnTo>
                  <a:lnTo>
                    <a:pt x="3113" y="1231"/>
                  </a:lnTo>
                  <a:lnTo>
                    <a:pt x="3094" y="1245"/>
                  </a:lnTo>
                  <a:lnTo>
                    <a:pt x="3079" y="1265"/>
                  </a:lnTo>
                  <a:lnTo>
                    <a:pt x="3070" y="1287"/>
                  </a:lnTo>
                  <a:lnTo>
                    <a:pt x="3066" y="1311"/>
                  </a:lnTo>
                  <a:lnTo>
                    <a:pt x="3066" y="1672"/>
                  </a:lnTo>
                  <a:lnTo>
                    <a:pt x="3070" y="1697"/>
                  </a:lnTo>
                  <a:lnTo>
                    <a:pt x="3079" y="1719"/>
                  </a:lnTo>
                  <a:lnTo>
                    <a:pt x="3094" y="1739"/>
                  </a:lnTo>
                  <a:lnTo>
                    <a:pt x="3113" y="1753"/>
                  </a:lnTo>
                  <a:lnTo>
                    <a:pt x="3135" y="1762"/>
                  </a:lnTo>
                  <a:lnTo>
                    <a:pt x="3160" y="1766"/>
                  </a:lnTo>
                  <a:lnTo>
                    <a:pt x="3767" y="1766"/>
                  </a:lnTo>
                  <a:lnTo>
                    <a:pt x="3792" y="1762"/>
                  </a:lnTo>
                  <a:lnTo>
                    <a:pt x="3815" y="1753"/>
                  </a:lnTo>
                  <a:lnTo>
                    <a:pt x="3834" y="1739"/>
                  </a:lnTo>
                  <a:lnTo>
                    <a:pt x="3848" y="1719"/>
                  </a:lnTo>
                  <a:lnTo>
                    <a:pt x="3858" y="1697"/>
                  </a:lnTo>
                  <a:lnTo>
                    <a:pt x="3861" y="1672"/>
                  </a:lnTo>
                  <a:lnTo>
                    <a:pt x="3861" y="1311"/>
                  </a:lnTo>
                  <a:lnTo>
                    <a:pt x="3858" y="1287"/>
                  </a:lnTo>
                  <a:lnTo>
                    <a:pt x="3848" y="1265"/>
                  </a:lnTo>
                  <a:lnTo>
                    <a:pt x="3834" y="1245"/>
                  </a:lnTo>
                  <a:lnTo>
                    <a:pt x="3815" y="1231"/>
                  </a:lnTo>
                  <a:lnTo>
                    <a:pt x="3792" y="1222"/>
                  </a:lnTo>
                  <a:lnTo>
                    <a:pt x="3767" y="1218"/>
                  </a:lnTo>
                  <a:lnTo>
                    <a:pt x="3160" y="1218"/>
                  </a:lnTo>
                  <a:close/>
                  <a:moveTo>
                    <a:pt x="2208" y="669"/>
                  </a:moveTo>
                  <a:lnTo>
                    <a:pt x="2184" y="673"/>
                  </a:lnTo>
                  <a:lnTo>
                    <a:pt x="2161" y="682"/>
                  </a:lnTo>
                  <a:lnTo>
                    <a:pt x="2142" y="696"/>
                  </a:lnTo>
                  <a:lnTo>
                    <a:pt x="2128" y="716"/>
                  </a:lnTo>
                  <a:lnTo>
                    <a:pt x="2119" y="738"/>
                  </a:lnTo>
                  <a:lnTo>
                    <a:pt x="2115" y="762"/>
                  </a:lnTo>
                  <a:lnTo>
                    <a:pt x="2115" y="797"/>
                  </a:lnTo>
                  <a:lnTo>
                    <a:pt x="2119" y="822"/>
                  </a:lnTo>
                  <a:lnTo>
                    <a:pt x="2128" y="844"/>
                  </a:lnTo>
                  <a:lnTo>
                    <a:pt x="2142" y="862"/>
                  </a:lnTo>
                  <a:lnTo>
                    <a:pt x="2161" y="878"/>
                  </a:lnTo>
                  <a:lnTo>
                    <a:pt x="2184" y="887"/>
                  </a:lnTo>
                  <a:lnTo>
                    <a:pt x="2208" y="890"/>
                  </a:lnTo>
                  <a:lnTo>
                    <a:pt x="3767" y="890"/>
                  </a:lnTo>
                  <a:lnTo>
                    <a:pt x="3792" y="887"/>
                  </a:lnTo>
                  <a:lnTo>
                    <a:pt x="3815" y="878"/>
                  </a:lnTo>
                  <a:lnTo>
                    <a:pt x="3834" y="862"/>
                  </a:lnTo>
                  <a:lnTo>
                    <a:pt x="3848" y="844"/>
                  </a:lnTo>
                  <a:lnTo>
                    <a:pt x="3858" y="822"/>
                  </a:lnTo>
                  <a:lnTo>
                    <a:pt x="3861" y="797"/>
                  </a:lnTo>
                  <a:lnTo>
                    <a:pt x="3861" y="762"/>
                  </a:lnTo>
                  <a:lnTo>
                    <a:pt x="3858" y="738"/>
                  </a:lnTo>
                  <a:lnTo>
                    <a:pt x="3848" y="716"/>
                  </a:lnTo>
                  <a:lnTo>
                    <a:pt x="3834" y="696"/>
                  </a:lnTo>
                  <a:lnTo>
                    <a:pt x="3815" y="682"/>
                  </a:lnTo>
                  <a:lnTo>
                    <a:pt x="3792" y="673"/>
                  </a:lnTo>
                  <a:lnTo>
                    <a:pt x="3767" y="669"/>
                  </a:lnTo>
                  <a:lnTo>
                    <a:pt x="2208" y="669"/>
                  </a:lnTo>
                  <a:close/>
                  <a:moveTo>
                    <a:pt x="78" y="0"/>
                  </a:moveTo>
                  <a:lnTo>
                    <a:pt x="4174" y="0"/>
                  </a:lnTo>
                  <a:lnTo>
                    <a:pt x="4200" y="2"/>
                  </a:lnTo>
                  <a:lnTo>
                    <a:pt x="4220" y="8"/>
                  </a:lnTo>
                  <a:lnTo>
                    <a:pt x="4237" y="18"/>
                  </a:lnTo>
                  <a:lnTo>
                    <a:pt x="4250" y="30"/>
                  </a:lnTo>
                  <a:lnTo>
                    <a:pt x="4261" y="43"/>
                  </a:lnTo>
                  <a:lnTo>
                    <a:pt x="4267" y="57"/>
                  </a:lnTo>
                  <a:lnTo>
                    <a:pt x="4272" y="70"/>
                  </a:lnTo>
                  <a:lnTo>
                    <a:pt x="4275" y="82"/>
                  </a:lnTo>
                  <a:lnTo>
                    <a:pt x="4276" y="91"/>
                  </a:lnTo>
                  <a:lnTo>
                    <a:pt x="4278" y="98"/>
                  </a:lnTo>
                  <a:lnTo>
                    <a:pt x="4278" y="100"/>
                  </a:lnTo>
                  <a:lnTo>
                    <a:pt x="4278" y="1888"/>
                  </a:lnTo>
                  <a:lnTo>
                    <a:pt x="4274" y="1932"/>
                  </a:lnTo>
                  <a:lnTo>
                    <a:pt x="4262" y="1974"/>
                  </a:lnTo>
                  <a:lnTo>
                    <a:pt x="4242" y="2013"/>
                  </a:lnTo>
                  <a:lnTo>
                    <a:pt x="4219" y="2048"/>
                  </a:lnTo>
                  <a:lnTo>
                    <a:pt x="4189" y="2077"/>
                  </a:lnTo>
                  <a:lnTo>
                    <a:pt x="4154" y="2102"/>
                  </a:lnTo>
                  <a:lnTo>
                    <a:pt x="4115" y="2120"/>
                  </a:lnTo>
                  <a:lnTo>
                    <a:pt x="4074" y="2132"/>
                  </a:lnTo>
                  <a:lnTo>
                    <a:pt x="4030" y="2136"/>
                  </a:lnTo>
                  <a:lnTo>
                    <a:pt x="2141" y="2136"/>
                  </a:lnTo>
                  <a:lnTo>
                    <a:pt x="2139" y="2136"/>
                  </a:lnTo>
                  <a:lnTo>
                    <a:pt x="2134" y="2135"/>
                  </a:lnTo>
                  <a:lnTo>
                    <a:pt x="2128" y="2133"/>
                  </a:lnTo>
                  <a:lnTo>
                    <a:pt x="2120" y="2129"/>
                  </a:lnTo>
                  <a:lnTo>
                    <a:pt x="2112" y="2124"/>
                  </a:lnTo>
                  <a:lnTo>
                    <a:pt x="2104" y="2115"/>
                  </a:lnTo>
                  <a:lnTo>
                    <a:pt x="2099" y="2103"/>
                  </a:lnTo>
                  <a:lnTo>
                    <a:pt x="2098" y="2087"/>
                  </a:lnTo>
                  <a:lnTo>
                    <a:pt x="2098" y="1522"/>
                  </a:lnTo>
                  <a:lnTo>
                    <a:pt x="2095" y="1497"/>
                  </a:lnTo>
                  <a:lnTo>
                    <a:pt x="2089" y="1475"/>
                  </a:lnTo>
                  <a:lnTo>
                    <a:pt x="2078" y="1454"/>
                  </a:lnTo>
                  <a:lnTo>
                    <a:pt x="2065" y="1436"/>
                  </a:lnTo>
                  <a:lnTo>
                    <a:pt x="2050" y="1418"/>
                  </a:lnTo>
                  <a:lnTo>
                    <a:pt x="2036" y="1401"/>
                  </a:lnTo>
                  <a:lnTo>
                    <a:pt x="2020" y="1382"/>
                  </a:lnTo>
                  <a:lnTo>
                    <a:pt x="2006" y="1361"/>
                  </a:lnTo>
                  <a:lnTo>
                    <a:pt x="2003" y="1352"/>
                  </a:lnTo>
                  <a:lnTo>
                    <a:pt x="2000" y="1339"/>
                  </a:lnTo>
                  <a:lnTo>
                    <a:pt x="2000" y="1328"/>
                  </a:lnTo>
                  <a:lnTo>
                    <a:pt x="2000" y="1319"/>
                  </a:lnTo>
                  <a:lnTo>
                    <a:pt x="2000" y="1317"/>
                  </a:lnTo>
                  <a:lnTo>
                    <a:pt x="1998" y="1234"/>
                  </a:lnTo>
                  <a:lnTo>
                    <a:pt x="1986" y="1153"/>
                  </a:lnTo>
                  <a:lnTo>
                    <a:pt x="1968" y="1074"/>
                  </a:lnTo>
                  <a:lnTo>
                    <a:pt x="1943" y="999"/>
                  </a:lnTo>
                  <a:lnTo>
                    <a:pt x="1914" y="926"/>
                  </a:lnTo>
                  <a:lnTo>
                    <a:pt x="1876" y="856"/>
                  </a:lnTo>
                  <a:lnTo>
                    <a:pt x="1834" y="791"/>
                  </a:lnTo>
                  <a:lnTo>
                    <a:pt x="1786" y="729"/>
                  </a:lnTo>
                  <a:lnTo>
                    <a:pt x="1733" y="671"/>
                  </a:lnTo>
                  <a:lnTo>
                    <a:pt x="1676" y="618"/>
                  </a:lnTo>
                  <a:lnTo>
                    <a:pt x="1614" y="570"/>
                  </a:lnTo>
                  <a:lnTo>
                    <a:pt x="1549" y="529"/>
                  </a:lnTo>
                  <a:lnTo>
                    <a:pt x="1479" y="491"/>
                  </a:lnTo>
                  <a:lnTo>
                    <a:pt x="1406" y="461"/>
                  </a:lnTo>
                  <a:lnTo>
                    <a:pt x="1331" y="436"/>
                  </a:lnTo>
                  <a:lnTo>
                    <a:pt x="1251" y="418"/>
                  </a:lnTo>
                  <a:lnTo>
                    <a:pt x="1171" y="407"/>
                  </a:lnTo>
                  <a:lnTo>
                    <a:pt x="1088" y="404"/>
                  </a:lnTo>
                  <a:lnTo>
                    <a:pt x="1005" y="407"/>
                  </a:lnTo>
                  <a:lnTo>
                    <a:pt x="924" y="418"/>
                  </a:lnTo>
                  <a:lnTo>
                    <a:pt x="845" y="436"/>
                  </a:lnTo>
                  <a:lnTo>
                    <a:pt x="770" y="461"/>
                  </a:lnTo>
                  <a:lnTo>
                    <a:pt x="697" y="491"/>
                  </a:lnTo>
                  <a:lnTo>
                    <a:pt x="627" y="529"/>
                  </a:lnTo>
                  <a:lnTo>
                    <a:pt x="562" y="570"/>
                  </a:lnTo>
                  <a:lnTo>
                    <a:pt x="500" y="618"/>
                  </a:lnTo>
                  <a:lnTo>
                    <a:pt x="443" y="671"/>
                  </a:lnTo>
                  <a:lnTo>
                    <a:pt x="389" y="729"/>
                  </a:lnTo>
                  <a:lnTo>
                    <a:pt x="343" y="791"/>
                  </a:lnTo>
                  <a:lnTo>
                    <a:pt x="300" y="856"/>
                  </a:lnTo>
                  <a:lnTo>
                    <a:pt x="264" y="926"/>
                  </a:lnTo>
                  <a:lnTo>
                    <a:pt x="232" y="999"/>
                  </a:lnTo>
                  <a:lnTo>
                    <a:pt x="208" y="1074"/>
                  </a:lnTo>
                  <a:lnTo>
                    <a:pt x="190" y="1153"/>
                  </a:lnTo>
                  <a:lnTo>
                    <a:pt x="179" y="1234"/>
                  </a:lnTo>
                  <a:lnTo>
                    <a:pt x="175" y="1317"/>
                  </a:lnTo>
                  <a:lnTo>
                    <a:pt x="175" y="1321"/>
                  </a:lnTo>
                  <a:lnTo>
                    <a:pt x="175" y="1330"/>
                  </a:lnTo>
                  <a:lnTo>
                    <a:pt x="174" y="1343"/>
                  </a:lnTo>
                  <a:lnTo>
                    <a:pt x="171" y="1354"/>
                  </a:lnTo>
                  <a:lnTo>
                    <a:pt x="167" y="1365"/>
                  </a:lnTo>
                  <a:lnTo>
                    <a:pt x="152" y="1385"/>
                  </a:lnTo>
                  <a:lnTo>
                    <a:pt x="136" y="1404"/>
                  </a:lnTo>
                  <a:lnTo>
                    <a:pt x="122" y="1421"/>
                  </a:lnTo>
                  <a:lnTo>
                    <a:pt x="108" y="1437"/>
                  </a:lnTo>
                  <a:lnTo>
                    <a:pt x="96" y="1456"/>
                  </a:lnTo>
                  <a:lnTo>
                    <a:pt x="87" y="1475"/>
                  </a:lnTo>
                  <a:lnTo>
                    <a:pt x="80" y="1497"/>
                  </a:lnTo>
                  <a:lnTo>
                    <a:pt x="78" y="1522"/>
                  </a:lnTo>
                  <a:lnTo>
                    <a:pt x="78" y="2016"/>
                  </a:lnTo>
                  <a:lnTo>
                    <a:pt x="77" y="2031"/>
                  </a:lnTo>
                  <a:lnTo>
                    <a:pt x="74" y="2040"/>
                  </a:lnTo>
                  <a:lnTo>
                    <a:pt x="69" y="2045"/>
                  </a:lnTo>
                  <a:lnTo>
                    <a:pt x="64" y="2048"/>
                  </a:lnTo>
                  <a:lnTo>
                    <a:pt x="58" y="2045"/>
                  </a:lnTo>
                  <a:lnTo>
                    <a:pt x="55" y="2042"/>
                  </a:lnTo>
                  <a:lnTo>
                    <a:pt x="31" y="2009"/>
                  </a:lnTo>
                  <a:lnTo>
                    <a:pt x="14" y="1971"/>
                  </a:lnTo>
                  <a:lnTo>
                    <a:pt x="4" y="1931"/>
                  </a:lnTo>
                  <a:lnTo>
                    <a:pt x="0" y="1888"/>
                  </a:lnTo>
                  <a:lnTo>
                    <a:pt x="0" y="61"/>
                  </a:lnTo>
                  <a:lnTo>
                    <a:pt x="0" y="60"/>
                  </a:lnTo>
                  <a:lnTo>
                    <a:pt x="1" y="53"/>
                  </a:lnTo>
                  <a:lnTo>
                    <a:pt x="3" y="46"/>
                  </a:lnTo>
                  <a:lnTo>
                    <a:pt x="6" y="35"/>
                  </a:lnTo>
                  <a:lnTo>
                    <a:pt x="13" y="25"/>
                  </a:lnTo>
                  <a:lnTo>
                    <a:pt x="23" y="16"/>
                  </a:lnTo>
                  <a:lnTo>
                    <a:pt x="36" y="8"/>
                  </a:lnTo>
                  <a:lnTo>
                    <a:pt x="55" y="2"/>
                  </a:lnTo>
                  <a:lnTo>
                    <a:pt x="78"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sp>
          <p:nvSpPr>
            <p:cNvPr id="40" name="Freeform 218">
              <a:extLst>
                <a:ext uri="{FF2B5EF4-FFF2-40B4-BE49-F238E27FC236}">
                  <a16:creationId xmlns:a16="http://schemas.microsoft.com/office/drawing/2014/main" id="{1ECA6CAB-0513-4E9D-B572-BFC5F5A2505F}"/>
                </a:ext>
              </a:extLst>
            </p:cNvPr>
            <p:cNvSpPr>
              <a:spLocks noEditPoints="1"/>
            </p:cNvSpPr>
            <p:nvPr/>
          </p:nvSpPr>
          <p:spPr bwMode="auto">
            <a:xfrm>
              <a:off x="4637088" y="3241676"/>
              <a:ext cx="1244600" cy="1741488"/>
            </a:xfrm>
            <a:custGeom>
              <a:avLst/>
              <a:gdLst>
                <a:gd name="T0" fmla="*/ 718 w 1568"/>
                <a:gd name="T1" fmla="*/ 1223 h 2193"/>
                <a:gd name="T2" fmla="*/ 644 w 1568"/>
                <a:gd name="T3" fmla="*/ 1286 h 2193"/>
                <a:gd name="T4" fmla="*/ 615 w 1568"/>
                <a:gd name="T5" fmla="*/ 1380 h 2193"/>
                <a:gd name="T6" fmla="*/ 628 w 1568"/>
                <a:gd name="T7" fmla="*/ 1732 h 2193"/>
                <a:gd name="T8" fmla="*/ 689 w 1568"/>
                <a:gd name="T9" fmla="*/ 1806 h 2193"/>
                <a:gd name="T10" fmla="*/ 784 w 1568"/>
                <a:gd name="T11" fmla="*/ 1836 h 2193"/>
                <a:gd name="T12" fmla="*/ 879 w 1568"/>
                <a:gd name="T13" fmla="*/ 1806 h 2193"/>
                <a:gd name="T14" fmla="*/ 940 w 1568"/>
                <a:gd name="T15" fmla="*/ 1732 h 2193"/>
                <a:gd name="T16" fmla="*/ 954 w 1568"/>
                <a:gd name="T17" fmla="*/ 1380 h 2193"/>
                <a:gd name="T18" fmla="*/ 924 w 1568"/>
                <a:gd name="T19" fmla="*/ 1286 h 2193"/>
                <a:gd name="T20" fmla="*/ 850 w 1568"/>
                <a:gd name="T21" fmla="*/ 1223 h 2193"/>
                <a:gd name="T22" fmla="*/ 784 w 1568"/>
                <a:gd name="T23" fmla="*/ 190 h 2193"/>
                <a:gd name="T24" fmla="*/ 601 w 1568"/>
                <a:gd name="T25" fmla="*/ 224 h 2193"/>
                <a:gd name="T26" fmla="*/ 446 w 1568"/>
                <a:gd name="T27" fmla="*/ 318 h 2193"/>
                <a:gd name="T28" fmla="*/ 335 w 1568"/>
                <a:gd name="T29" fmla="*/ 459 h 2193"/>
                <a:gd name="T30" fmla="*/ 279 w 1568"/>
                <a:gd name="T31" fmla="*/ 634 h 2193"/>
                <a:gd name="T32" fmla="*/ 275 w 1568"/>
                <a:gd name="T33" fmla="*/ 812 h 2193"/>
                <a:gd name="T34" fmla="*/ 283 w 1568"/>
                <a:gd name="T35" fmla="*/ 826 h 2193"/>
                <a:gd name="T36" fmla="*/ 313 w 1568"/>
                <a:gd name="T37" fmla="*/ 836 h 2193"/>
                <a:gd name="T38" fmla="*/ 1288 w 1568"/>
                <a:gd name="T39" fmla="*/ 831 h 2193"/>
                <a:gd name="T40" fmla="*/ 1293 w 1568"/>
                <a:gd name="T41" fmla="*/ 817 h 2193"/>
                <a:gd name="T42" fmla="*/ 1289 w 1568"/>
                <a:gd name="T43" fmla="*/ 634 h 2193"/>
                <a:gd name="T44" fmla="*/ 1233 w 1568"/>
                <a:gd name="T45" fmla="*/ 459 h 2193"/>
                <a:gd name="T46" fmla="*/ 1121 w 1568"/>
                <a:gd name="T47" fmla="*/ 318 h 2193"/>
                <a:gd name="T48" fmla="*/ 968 w 1568"/>
                <a:gd name="T49" fmla="*/ 224 h 2193"/>
                <a:gd name="T50" fmla="*/ 784 w 1568"/>
                <a:gd name="T51" fmla="*/ 190 h 2193"/>
                <a:gd name="T52" fmla="*/ 933 w 1568"/>
                <a:gd name="T53" fmla="*/ 17 h 2193"/>
                <a:gd name="T54" fmla="*/ 1136 w 1568"/>
                <a:gd name="T55" fmla="*/ 96 h 2193"/>
                <a:gd name="T56" fmla="*/ 1301 w 1568"/>
                <a:gd name="T57" fmla="*/ 231 h 2193"/>
                <a:gd name="T58" fmla="*/ 1419 w 1568"/>
                <a:gd name="T59" fmla="*/ 411 h 2193"/>
                <a:gd name="T60" fmla="*/ 1477 w 1568"/>
                <a:gd name="T61" fmla="*/ 622 h 2193"/>
                <a:gd name="T62" fmla="*/ 1484 w 1568"/>
                <a:gd name="T63" fmla="*/ 823 h 2193"/>
                <a:gd name="T64" fmla="*/ 1504 w 1568"/>
                <a:gd name="T65" fmla="*/ 835 h 2193"/>
                <a:gd name="T66" fmla="*/ 1528 w 1568"/>
                <a:gd name="T67" fmla="*/ 839 h 2193"/>
                <a:gd name="T68" fmla="*/ 1565 w 1568"/>
                <a:gd name="T69" fmla="*/ 869 h 2193"/>
                <a:gd name="T70" fmla="*/ 1565 w 1568"/>
                <a:gd name="T71" fmla="*/ 2165 h 2193"/>
                <a:gd name="T72" fmla="*/ 1520 w 1568"/>
                <a:gd name="T73" fmla="*/ 2193 h 2193"/>
                <a:gd name="T74" fmla="*/ 14 w 1568"/>
                <a:gd name="T75" fmla="*/ 2179 h 2193"/>
                <a:gd name="T76" fmla="*/ 0 w 1568"/>
                <a:gd name="T77" fmla="*/ 884 h 2193"/>
                <a:gd name="T78" fmla="*/ 30 w 1568"/>
                <a:gd name="T79" fmla="*/ 840 h 2193"/>
                <a:gd name="T80" fmla="*/ 56 w 1568"/>
                <a:gd name="T81" fmla="*/ 835 h 2193"/>
                <a:gd name="T82" fmla="*/ 79 w 1568"/>
                <a:gd name="T83" fmla="*/ 826 h 2193"/>
                <a:gd name="T84" fmla="*/ 87 w 1568"/>
                <a:gd name="T85" fmla="*/ 698 h 2193"/>
                <a:gd name="T86" fmla="*/ 123 w 1568"/>
                <a:gd name="T87" fmla="*/ 478 h 2193"/>
                <a:gd name="T88" fmla="*/ 222 w 1568"/>
                <a:gd name="T89" fmla="*/ 286 h 2193"/>
                <a:gd name="T90" fmla="*/ 372 w 1568"/>
                <a:gd name="T91" fmla="*/ 135 h 2193"/>
                <a:gd name="T92" fmla="*/ 564 w 1568"/>
                <a:gd name="T93" fmla="*/ 37 h 2193"/>
                <a:gd name="T94" fmla="*/ 784 w 1568"/>
                <a:gd name="T95" fmla="*/ 0 h 2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68" h="2193">
                  <a:moveTo>
                    <a:pt x="784" y="1210"/>
                  </a:moveTo>
                  <a:lnTo>
                    <a:pt x="750" y="1214"/>
                  </a:lnTo>
                  <a:lnTo>
                    <a:pt x="718" y="1223"/>
                  </a:lnTo>
                  <a:lnTo>
                    <a:pt x="689" y="1240"/>
                  </a:lnTo>
                  <a:lnTo>
                    <a:pt x="664" y="1260"/>
                  </a:lnTo>
                  <a:lnTo>
                    <a:pt x="644" y="1286"/>
                  </a:lnTo>
                  <a:lnTo>
                    <a:pt x="628" y="1314"/>
                  </a:lnTo>
                  <a:lnTo>
                    <a:pt x="618" y="1345"/>
                  </a:lnTo>
                  <a:lnTo>
                    <a:pt x="615" y="1380"/>
                  </a:lnTo>
                  <a:lnTo>
                    <a:pt x="615" y="1666"/>
                  </a:lnTo>
                  <a:lnTo>
                    <a:pt x="618" y="1700"/>
                  </a:lnTo>
                  <a:lnTo>
                    <a:pt x="628" y="1732"/>
                  </a:lnTo>
                  <a:lnTo>
                    <a:pt x="644" y="1761"/>
                  </a:lnTo>
                  <a:lnTo>
                    <a:pt x="664" y="1785"/>
                  </a:lnTo>
                  <a:lnTo>
                    <a:pt x="689" y="1806"/>
                  </a:lnTo>
                  <a:lnTo>
                    <a:pt x="718" y="1822"/>
                  </a:lnTo>
                  <a:lnTo>
                    <a:pt x="750" y="1832"/>
                  </a:lnTo>
                  <a:lnTo>
                    <a:pt x="784" y="1836"/>
                  </a:lnTo>
                  <a:lnTo>
                    <a:pt x="818" y="1832"/>
                  </a:lnTo>
                  <a:lnTo>
                    <a:pt x="850" y="1822"/>
                  </a:lnTo>
                  <a:lnTo>
                    <a:pt x="879" y="1806"/>
                  </a:lnTo>
                  <a:lnTo>
                    <a:pt x="903" y="1785"/>
                  </a:lnTo>
                  <a:lnTo>
                    <a:pt x="924" y="1761"/>
                  </a:lnTo>
                  <a:lnTo>
                    <a:pt x="940" y="1732"/>
                  </a:lnTo>
                  <a:lnTo>
                    <a:pt x="950" y="1700"/>
                  </a:lnTo>
                  <a:lnTo>
                    <a:pt x="954" y="1666"/>
                  </a:lnTo>
                  <a:lnTo>
                    <a:pt x="954" y="1380"/>
                  </a:lnTo>
                  <a:lnTo>
                    <a:pt x="950" y="1345"/>
                  </a:lnTo>
                  <a:lnTo>
                    <a:pt x="940" y="1314"/>
                  </a:lnTo>
                  <a:lnTo>
                    <a:pt x="924" y="1286"/>
                  </a:lnTo>
                  <a:lnTo>
                    <a:pt x="903" y="1260"/>
                  </a:lnTo>
                  <a:lnTo>
                    <a:pt x="879" y="1240"/>
                  </a:lnTo>
                  <a:lnTo>
                    <a:pt x="850" y="1223"/>
                  </a:lnTo>
                  <a:lnTo>
                    <a:pt x="818" y="1214"/>
                  </a:lnTo>
                  <a:lnTo>
                    <a:pt x="784" y="1210"/>
                  </a:lnTo>
                  <a:close/>
                  <a:moveTo>
                    <a:pt x="784" y="190"/>
                  </a:moveTo>
                  <a:lnTo>
                    <a:pt x="720" y="194"/>
                  </a:lnTo>
                  <a:lnTo>
                    <a:pt x="659" y="205"/>
                  </a:lnTo>
                  <a:lnTo>
                    <a:pt x="601" y="224"/>
                  </a:lnTo>
                  <a:lnTo>
                    <a:pt x="545" y="250"/>
                  </a:lnTo>
                  <a:lnTo>
                    <a:pt x="493" y="281"/>
                  </a:lnTo>
                  <a:lnTo>
                    <a:pt x="446" y="318"/>
                  </a:lnTo>
                  <a:lnTo>
                    <a:pt x="404" y="360"/>
                  </a:lnTo>
                  <a:lnTo>
                    <a:pt x="367" y="408"/>
                  </a:lnTo>
                  <a:lnTo>
                    <a:pt x="335" y="459"/>
                  </a:lnTo>
                  <a:lnTo>
                    <a:pt x="310" y="514"/>
                  </a:lnTo>
                  <a:lnTo>
                    <a:pt x="291" y="573"/>
                  </a:lnTo>
                  <a:lnTo>
                    <a:pt x="279" y="634"/>
                  </a:lnTo>
                  <a:lnTo>
                    <a:pt x="275" y="698"/>
                  </a:lnTo>
                  <a:lnTo>
                    <a:pt x="275" y="810"/>
                  </a:lnTo>
                  <a:lnTo>
                    <a:pt x="275" y="812"/>
                  </a:lnTo>
                  <a:lnTo>
                    <a:pt x="276" y="816"/>
                  </a:lnTo>
                  <a:lnTo>
                    <a:pt x="279" y="821"/>
                  </a:lnTo>
                  <a:lnTo>
                    <a:pt x="283" y="826"/>
                  </a:lnTo>
                  <a:lnTo>
                    <a:pt x="289" y="831"/>
                  </a:lnTo>
                  <a:lnTo>
                    <a:pt x="300" y="835"/>
                  </a:lnTo>
                  <a:lnTo>
                    <a:pt x="313" y="836"/>
                  </a:lnTo>
                  <a:lnTo>
                    <a:pt x="1271" y="836"/>
                  </a:lnTo>
                  <a:lnTo>
                    <a:pt x="1281" y="835"/>
                  </a:lnTo>
                  <a:lnTo>
                    <a:pt x="1288" y="831"/>
                  </a:lnTo>
                  <a:lnTo>
                    <a:pt x="1290" y="826"/>
                  </a:lnTo>
                  <a:lnTo>
                    <a:pt x="1293" y="821"/>
                  </a:lnTo>
                  <a:lnTo>
                    <a:pt x="1293" y="817"/>
                  </a:lnTo>
                  <a:lnTo>
                    <a:pt x="1293" y="816"/>
                  </a:lnTo>
                  <a:lnTo>
                    <a:pt x="1293" y="698"/>
                  </a:lnTo>
                  <a:lnTo>
                    <a:pt x="1289" y="634"/>
                  </a:lnTo>
                  <a:lnTo>
                    <a:pt x="1277" y="573"/>
                  </a:lnTo>
                  <a:lnTo>
                    <a:pt x="1258" y="514"/>
                  </a:lnTo>
                  <a:lnTo>
                    <a:pt x="1233" y="459"/>
                  </a:lnTo>
                  <a:lnTo>
                    <a:pt x="1202" y="408"/>
                  </a:lnTo>
                  <a:lnTo>
                    <a:pt x="1164" y="360"/>
                  </a:lnTo>
                  <a:lnTo>
                    <a:pt x="1121" y="318"/>
                  </a:lnTo>
                  <a:lnTo>
                    <a:pt x="1075" y="281"/>
                  </a:lnTo>
                  <a:lnTo>
                    <a:pt x="1023" y="250"/>
                  </a:lnTo>
                  <a:lnTo>
                    <a:pt x="968" y="224"/>
                  </a:lnTo>
                  <a:lnTo>
                    <a:pt x="909" y="205"/>
                  </a:lnTo>
                  <a:lnTo>
                    <a:pt x="847" y="194"/>
                  </a:lnTo>
                  <a:lnTo>
                    <a:pt x="784" y="190"/>
                  </a:lnTo>
                  <a:close/>
                  <a:moveTo>
                    <a:pt x="784" y="0"/>
                  </a:moveTo>
                  <a:lnTo>
                    <a:pt x="859" y="6"/>
                  </a:lnTo>
                  <a:lnTo>
                    <a:pt x="933" y="17"/>
                  </a:lnTo>
                  <a:lnTo>
                    <a:pt x="1005" y="37"/>
                  </a:lnTo>
                  <a:lnTo>
                    <a:pt x="1072" y="63"/>
                  </a:lnTo>
                  <a:lnTo>
                    <a:pt x="1136" y="96"/>
                  </a:lnTo>
                  <a:lnTo>
                    <a:pt x="1195" y="135"/>
                  </a:lnTo>
                  <a:lnTo>
                    <a:pt x="1251" y="181"/>
                  </a:lnTo>
                  <a:lnTo>
                    <a:pt x="1301" y="231"/>
                  </a:lnTo>
                  <a:lnTo>
                    <a:pt x="1346" y="286"/>
                  </a:lnTo>
                  <a:lnTo>
                    <a:pt x="1386" y="347"/>
                  </a:lnTo>
                  <a:lnTo>
                    <a:pt x="1419" y="411"/>
                  </a:lnTo>
                  <a:lnTo>
                    <a:pt x="1446" y="478"/>
                  </a:lnTo>
                  <a:lnTo>
                    <a:pt x="1465" y="548"/>
                  </a:lnTo>
                  <a:lnTo>
                    <a:pt x="1477" y="622"/>
                  </a:lnTo>
                  <a:lnTo>
                    <a:pt x="1481" y="698"/>
                  </a:lnTo>
                  <a:lnTo>
                    <a:pt x="1481" y="813"/>
                  </a:lnTo>
                  <a:lnTo>
                    <a:pt x="1484" y="823"/>
                  </a:lnTo>
                  <a:lnTo>
                    <a:pt x="1489" y="830"/>
                  </a:lnTo>
                  <a:lnTo>
                    <a:pt x="1497" y="834"/>
                  </a:lnTo>
                  <a:lnTo>
                    <a:pt x="1504" y="835"/>
                  </a:lnTo>
                  <a:lnTo>
                    <a:pt x="1510" y="836"/>
                  </a:lnTo>
                  <a:lnTo>
                    <a:pt x="1512" y="836"/>
                  </a:lnTo>
                  <a:lnTo>
                    <a:pt x="1528" y="839"/>
                  </a:lnTo>
                  <a:lnTo>
                    <a:pt x="1543" y="846"/>
                  </a:lnTo>
                  <a:lnTo>
                    <a:pt x="1556" y="856"/>
                  </a:lnTo>
                  <a:lnTo>
                    <a:pt x="1565" y="869"/>
                  </a:lnTo>
                  <a:lnTo>
                    <a:pt x="1568" y="884"/>
                  </a:lnTo>
                  <a:lnTo>
                    <a:pt x="1568" y="2145"/>
                  </a:lnTo>
                  <a:lnTo>
                    <a:pt x="1565" y="2165"/>
                  </a:lnTo>
                  <a:lnTo>
                    <a:pt x="1554" y="2179"/>
                  </a:lnTo>
                  <a:lnTo>
                    <a:pt x="1539" y="2189"/>
                  </a:lnTo>
                  <a:lnTo>
                    <a:pt x="1520" y="2193"/>
                  </a:lnTo>
                  <a:lnTo>
                    <a:pt x="48" y="2193"/>
                  </a:lnTo>
                  <a:lnTo>
                    <a:pt x="30" y="2189"/>
                  </a:lnTo>
                  <a:lnTo>
                    <a:pt x="14" y="2179"/>
                  </a:lnTo>
                  <a:lnTo>
                    <a:pt x="4" y="2165"/>
                  </a:lnTo>
                  <a:lnTo>
                    <a:pt x="0" y="2145"/>
                  </a:lnTo>
                  <a:lnTo>
                    <a:pt x="0" y="884"/>
                  </a:lnTo>
                  <a:lnTo>
                    <a:pt x="4" y="866"/>
                  </a:lnTo>
                  <a:lnTo>
                    <a:pt x="14" y="851"/>
                  </a:lnTo>
                  <a:lnTo>
                    <a:pt x="30" y="840"/>
                  </a:lnTo>
                  <a:lnTo>
                    <a:pt x="48" y="836"/>
                  </a:lnTo>
                  <a:lnTo>
                    <a:pt x="50" y="836"/>
                  </a:lnTo>
                  <a:lnTo>
                    <a:pt x="56" y="835"/>
                  </a:lnTo>
                  <a:lnTo>
                    <a:pt x="63" y="834"/>
                  </a:lnTo>
                  <a:lnTo>
                    <a:pt x="71" y="831"/>
                  </a:lnTo>
                  <a:lnTo>
                    <a:pt x="79" y="826"/>
                  </a:lnTo>
                  <a:lnTo>
                    <a:pt x="85" y="820"/>
                  </a:lnTo>
                  <a:lnTo>
                    <a:pt x="87" y="808"/>
                  </a:lnTo>
                  <a:lnTo>
                    <a:pt x="87" y="698"/>
                  </a:lnTo>
                  <a:lnTo>
                    <a:pt x="91" y="622"/>
                  </a:lnTo>
                  <a:lnTo>
                    <a:pt x="104" y="548"/>
                  </a:lnTo>
                  <a:lnTo>
                    <a:pt x="123" y="478"/>
                  </a:lnTo>
                  <a:lnTo>
                    <a:pt x="149" y="411"/>
                  </a:lnTo>
                  <a:lnTo>
                    <a:pt x="183" y="347"/>
                  </a:lnTo>
                  <a:lnTo>
                    <a:pt x="222" y="286"/>
                  </a:lnTo>
                  <a:lnTo>
                    <a:pt x="267" y="231"/>
                  </a:lnTo>
                  <a:lnTo>
                    <a:pt x="318" y="181"/>
                  </a:lnTo>
                  <a:lnTo>
                    <a:pt x="372" y="135"/>
                  </a:lnTo>
                  <a:lnTo>
                    <a:pt x="432" y="96"/>
                  </a:lnTo>
                  <a:lnTo>
                    <a:pt x="497" y="63"/>
                  </a:lnTo>
                  <a:lnTo>
                    <a:pt x="564" y="37"/>
                  </a:lnTo>
                  <a:lnTo>
                    <a:pt x="635" y="17"/>
                  </a:lnTo>
                  <a:lnTo>
                    <a:pt x="709" y="6"/>
                  </a:lnTo>
                  <a:lnTo>
                    <a:pt x="784"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grpSp>
      <p:grpSp>
        <p:nvGrpSpPr>
          <p:cNvPr id="46" name="Группа 730">
            <a:extLst>
              <a:ext uri="{FF2B5EF4-FFF2-40B4-BE49-F238E27FC236}">
                <a16:creationId xmlns:a16="http://schemas.microsoft.com/office/drawing/2014/main" id="{2A1EA979-4F1D-481B-A792-D5A621635DB3}"/>
              </a:ext>
            </a:extLst>
          </p:cNvPr>
          <p:cNvGrpSpPr>
            <a:grpSpLocks noChangeAspect="1"/>
          </p:cNvGrpSpPr>
          <p:nvPr/>
        </p:nvGrpSpPr>
        <p:grpSpPr>
          <a:xfrm>
            <a:off x="2552817" y="1980091"/>
            <a:ext cx="353206" cy="365760"/>
            <a:chOff x="4595813" y="1874838"/>
            <a:chExt cx="2992438" cy="3098800"/>
          </a:xfrm>
          <a:solidFill>
            <a:schemeClr val="bg1"/>
          </a:solidFill>
        </p:grpSpPr>
        <p:sp>
          <p:nvSpPr>
            <p:cNvPr id="52" name="Freeform 636">
              <a:extLst>
                <a:ext uri="{FF2B5EF4-FFF2-40B4-BE49-F238E27FC236}">
                  <a16:creationId xmlns:a16="http://schemas.microsoft.com/office/drawing/2014/main" id="{F01FB8D5-F97C-4C7C-8D78-229F49E0A3DC}"/>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dirty="0"/>
            </a:p>
          </p:txBody>
        </p:sp>
        <p:sp>
          <p:nvSpPr>
            <p:cNvPr id="53" name="Freeform 637">
              <a:extLst>
                <a:ext uri="{FF2B5EF4-FFF2-40B4-BE49-F238E27FC236}">
                  <a16:creationId xmlns:a16="http://schemas.microsoft.com/office/drawing/2014/main" id="{0912353E-E857-4DF7-A00E-73553180CC02}"/>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a:scene3d>
              <a:camera prst="orthographicFront"/>
              <a:lightRig rig="threePt" dir="t"/>
            </a:scene3d>
            <a:sp3d/>
          </p:spPr>
          <p:txBody>
            <a:bodyPr vert="horz" wrap="square" lIns="91440" tIns="45720" rIns="91440" bIns="45720" numCol="1" anchor="t" anchorCtr="0" compatLnSpc="1">
              <a:prstTxWarp prst="textNoShape">
                <a:avLst/>
              </a:prstTxWarp>
            </a:bodyPr>
            <a:lstStyle/>
            <a:p>
              <a:endParaRPr lang="ru-RU"/>
            </a:p>
          </p:txBody>
        </p:sp>
      </p:grpSp>
      <p:pic>
        <p:nvPicPr>
          <p:cNvPr id="54" name="Picture 53">
            <a:hlinkClick r:id="rId2"/>
            <a:extLst>
              <a:ext uri="{FF2B5EF4-FFF2-40B4-BE49-F238E27FC236}">
                <a16:creationId xmlns:a16="http://schemas.microsoft.com/office/drawing/2014/main" id="{BB6531FB-9A71-46DC-951A-AF0DA3E57E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00579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5" presetClass="entr" presetSubtype="0" fill="hold" nodeType="afterEffect">
                                  <p:stCondLst>
                                    <p:cond delay="0"/>
                                  </p:stCondLst>
                                  <p:childTnLst>
                                    <p:set>
                                      <p:cBhvr>
                                        <p:cTn id="10" dur="1" fill="hold">
                                          <p:stCondLst>
                                            <p:cond delay="0"/>
                                          </p:stCondLst>
                                        </p:cTn>
                                        <p:tgtEl>
                                          <p:spTgt spid="75"/>
                                        </p:tgtEl>
                                        <p:attrNameLst>
                                          <p:attrName>style.visibility</p:attrName>
                                        </p:attrNameLst>
                                      </p:cBhvr>
                                      <p:to>
                                        <p:strVal val="visible"/>
                                      </p:to>
                                    </p:set>
                                    <p:animEffect transition="in" filter="fade">
                                      <p:cBhvr>
                                        <p:cTn id="11" dur="2000"/>
                                        <p:tgtEl>
                                          <p:spTgt spid="75"/>
                                        </p:tgtEl>
                                      </p:cBhvr>
                                    </p:animEffect>
                                    <p:anim calcmode="lin" valueType="num">
                                      <p:cBhvr>
                                        <p:cTn id="12" dur="2000" fill="hold"/>
                                        <p:tgtEl>
                                          <p:spTgt spid="75"/>
                                        </p:tgtEl>
                                        <p:attrNameLst>
                                          <p:attrName>ppt_w</p:attrName>
                                        </p:attrNameLst>
                                      </p:cBhvr>
                                      <p:tavLst>
                                        <p:tav tm="0" fmla="#ppt_w*sin(2.5*pi*$)">
                                          <p:val>
                                            <p:fltVal val="0"/>
                                          </p:val>
                                        </p:tav>
                                        <p:tav tm="100000">
                                          <p:val>
                                            <p:fltVal val="1"/>
                                          </p:val>
                                        </p:tav>
                                      </p:tavLst>
                                    </p:anim>
                                    <p:anim calcmode="lin" valueType="num">
                                      <p:cBhvr>
                                        <p:cTn id="13" dur="2000" fill="hold"/>
                                        <p:tgtEl>
                                          <p:spTgt spid="75"/>
                                        </p:tgtEl>
                                        <p:attrNameLst>
                                          <p:attrName>ppt_h</p:attrName>
                                        </p:attrNameLst>
                                      </p:cBhvr>
                                      <p:tavLst>
                                        <p:tav tm="0">
                                          <p:val>
                                            <p:strVal val="#ppt_h"/>
                                          </p:val>
                                        </p:tav>
                                        <p:tav tm="100000">
                                          <p:val>
                                            <p:strVal val="#ppt_h"/>
                                          </p:val>
                                        </p:tav>
                                      </p:tavLst>
                                    </p:anim>
                                  </p:childTnLst>
                                </p:cTn>
                              </p:par>
                            </p:childTnLst>
                          </p:cTn>
                        </p:par>
                        <p:par>
                          <p:cTn id="14" fill="hold">
                            <p:stCondLst>
                              <p:cond delay="2500"/>
                            </p:stCondLst>
                            <p:childTnLst>
                              <p:par>
                                <p:cTn id="15" presetID="53" presetClass="entr" presetSubtype="16" fill="hold"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childTnLst>
                                </p:cTn>
                              </p:par>
                            </p:childTnLst>
                          </p:cTn>
                        </p:par>
                        <p:par>
                          <p:cTn id="20" fill="hold">
                            <p:stCondLst>
                              <p:cond delay="3000"/>
                            </p:stCondLst>
                            <p:childTnLst>
                              <p:par>
                                <p:cTn id="21" presetID="22" presetClass="entr" presetSubtype="1" fill="hold" grpId="0" nodeType="afterEffect">
                                  <p:stCondLst>
                                    <p:cond delay="0"/>
                                  </p:stCondLst>
                                  <p:childTnLst>
                                    <p:set>
                                      <p:cBhvr>
                                        <p:cTn id="22" dur="1" fill="hold">
                                          <p:stCondLst>
                                            <p:cond delay="0"/>
                                          </p:stCondLst>
                                        </p:cTn>
                                        <p:tgtEl>
                                          <p:spTgt spid="49"/>
                                        </p:tgtEl>
                                        <p:attrNameLst>
                                          <p:attrName>style.visibility</p:attrName>
                                        </p:attrNameLst>
                                      </p:cBhvr>
                                      <p:to>
                                        <p:strVal val="visible"/>
                                      </p:to>
                                    </p:set>
                                    <p:animEffect transition="in" filter="wipe(up)">
                                      <p:cBhvr>
                                        <p:cTn id="23" dur="1000"/>
                                        <p:tgtEl>
                                          <p:spTgt spid="49"/>
                                        </p:tgtEl>
                                      </p:cBhvr>
                                    </p:animEffect>
                                  </p:childTnLst>
                                </p:cTn>
                              </p:par>
                            </p:childTnLst>
                          </p:cTn>
                        </p:par>
                        <p:par>
                          <p:cTn id="24" fill="hold">
                            <p:stCondLst>
                              <p:cond delay="4000"/>
                            </p:stCondLst>
                            <p:childTnLst>
                              <p:par>
                                <p:cTn id="25" presetID="42" presetClass="entr" presetSubtype="0" fill="hold" grpId="0" nodeType="afterEffect">
                                  <p:stCondLst>
                                    <p:cond delay="0"/>
                                  </p:stCondLst>
                                  <p:childTnLst>
                                    <p:set>
                                      <p:cBhvr>
                                        <p:cTn id="26" dur="1" fill="hold">
                                          <p:stCondLst>
                                            <p:cond delay="0"/>
                                          </p:stCondLst>
                                        </p:cTn>
                                        <p:tgtEl>
                                          <p:spTgt spid="47">
                                            <p:txEl>
                                              <p:pRg st="0" end="0"/>
                                            </p:txEl>
                                          </p:spTgt>
                                        </p:tgtEl>
                                        <p:attrNameLst>
                                          <p:attrName>style.visibility</p:attrName>
                                        </p:attrNameLst>
                                      </p:cBhvr>
                                      <p:to>
                                        <p:strVal val="visible"/>
                                      </p:to>
                                    </p:set>
                                    <p:animEffect transition="in" filter="fade">
                                      <p:cBhvr>
                                        <p:cTn id="27" dur="1000"/>
                                        <p:tgtEl>
                                          <p:spTgt spid="47">
                                            <p:txEl>
                                              <p:pRg st="0" end="0"/>
                                            </p:txEl>
                                          </p:spTgt>
                                        </p:tgtEl>
                                      </p:cBhvr>
                                    </p:animEffect>
                                    <p:anim calcmode="lin" valueType="num">
                                      <p:cBhvr>
                                        <p:cTn id="28" dur="1000" fill="hold"/>
                                        <p:tgtEl>
                                          <p:spTgt spid="47">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47">
                                            <p:txEl>
                                              <p:pRg st="0" end="0"/>
                                            </p:txEl>
                                          </p:spTgt>
                                        </p:tgtEl>
                                        <p:attrNameLst>
                                          <p:attrName>ppt_y</p:attrName>
                                        </p:attrNameLst>
                                      </p:cBhvr>
                                      <p:tavLst>
                                        <p:tav tm="0">
                                          <p:val>
                                            <p:strVal val="#ppt_y+.1"/>
                                          </p:val>
                                        </p:tav>
                                        <p:tav tm="100000">
                                          <p:val>
                                            <p:strVal val="#ppt_y"/>
                                          </p:val>
                                        </p:tav>
                                      </p:tavLst>
                                    </p:anim>
                                  </p:childTnLst>
                                </p:cTn>
                              </p:par>
                            </p:childTnLst>
                          </p:cTn>
                        </p:par>
                        <p:par>
                          <p:cTn id="30" fill="hold">
                            <p:stCondLst>
                              <p:cond delay="5000"/>
                            </p:stCondLst>
                            <p:childTnLst>
                              <p:par>
                                <p:cTn id="31" presetID="42" presetClass="entr" presetSubtype="0" fill="hold" grpId="0" nodeType="afterEffect">
                                  <p:stCondLst>
                                    <p:cond delay="0"/>
                                  </p:stCondLst>
                                  <p:childTnLst>
                                    <p:set>
                                      <p:cBhvr>
                                        <p:cTn id="32" dur="1" fill="hold">
                                          <p:stCondLst>
                                            <p:cond delay="0"/>
                                          </p:stCondLst>
                                        </p:cTn>
                                        <p:tgtEl>
                                          <p:spTgt spid="47">
                                            <p:txEl>
                                              <p:pRg st="1" end="1"/>
                                            </p:txEl>
                                          </p:spTgt>
                                        </p:tgtEl>
                                        <p:attrNameLst>
                                          <p:attrName>style.visibility</p:attrName>
                                        </p:attrNameLst>
                                      </p:cBhvr>
                                      <p:to>
                                        <p:strVal val="visible"/>
                                      </p:to>
                                    </p:set>
                                    <p:animEffect transition="in" filter="fade">
                                      <p:cBhvr>
                                        <p:cTn id="33" dur="1000"/>
                                        <p:tgtEl>
                                          <p:spTgt spid="47">
                                            <p:txEl>
                                              <p:pRg st="1" end="1"/>
                                            </p:txEl>
                                          </p:spTgt>
                                        </p:tgtEl>
                                      </p:cBhvr>
                                    </p:animEffect>
                                    <p:anim calcmode="lin" valueType="num">
                                      <p:cBhvr>
                                        <p:cTn id="34" dur="1000" fill="hold"/>
                                        <p:tgtEl>
                                          <p:spTgt spid="47">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47">
                                            <p:txEl>
                                              <p:pRg st="1" end="1"/>
                                            </p:txEl>
                                          </p:spTgt>
                                        </p:tgtEl>
                                        <p:attrNameLst>
                                          <p:attrName>ppt_y</p:attrName>
                                        </p:attrNameLst>
                                      </p:cBhvr>
                                      <p:tavLst>
                                        <p:tav tm="0">
                                          <p:val>
                                            <p:strVal val="#ppt_y+.1"/>
                                          </p:val>
                                        </p:tav>
                                        <p:tav tm="100000">
                                          <p:val>
                                            <p:strVal val="#ppt_y"/>
                                          </p:val>
                                        </p:tav>
                                      </p:tavLst>
                                    </p:anim>
                                  </p:childTnLst>
                                </p:cTn>
                              </p:par>
                            </p:childTnLst>
                          </p:cTn>
                        </p:par>
                        <p:par>
                          <p:cTn id="36" fill="hold">
                            <p:stCondLst>
                              <p:cond delay="6000"/>
                            </p:stCondLst>
                            <p:childTnLst>
                              <p:par>
                                <p:cTn id="37" presetID="42" presetClass="entr" presetSubtype="0" fill="hold" grpId="0" nodeType="afterEffect">
                                  <p:stCondLst>
                                    <p:cond delay="0"/>
                                  </p:stCondLst>
                                  <p:childTnLst>
                                    <p:set>
                                      <p:cBhvr>
                                        <p:cTn id="38" dur="1" fill="hold">
                                          <p:stCondLst>
                                            <p:cond delay="0"/>
                                          </p:stCondLst>
                                        </p:cTn>
                                        <p:tgtEl>
                                          <p:spTgt spid="47">
                                            <p:txEl>
                                              <p:pRg st="2" end="2"/>
                                            </p:txEl>
                                          </p:spTgt>
                                        </p:tgtEl>
                                        <p:attrNameLst>
                                          <p:attrName>style.visibility</p:attrName>
                                        </p:attrNameLst>
                                      </p:cBhvr>
                                      <p:to>
                                        <p:strVal val="visible"/>
                                      </p:to>
                                    </p:set>
                                    <p:animEffect transition="in" filter="fade">
                                      <p:cBhvr>
                                        <p:cTn id="39" dur="1000"/>
                                        <p:tgtEl>
                                          <p:spTgt spid="47">
                                            <p:txEl>
                                              <p:pRg st="2" end="2"/>
                                            </p:txEl>
                                          </p:spTgt>
                                        </p:tgtEl>
                                      </p:cBhvr>
                                    </p:animEffect>
                                    <p:anim calcmode="lin" valueType="num">
                                      <p:cBhvr>
                                        <p:cTn id="40" dur="1000" fill="hold"/>
                                        <p:tgtEl>
                                          <p:spTgt spid="47">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47">
                                            <p:txEl>
                                              <p:pRg st="2" end="2"/>
                                            </p:txEl>
                                          </p:spTgt>
                                        </p:tgtEl>
                                        <p:attrNameLst>
                                          <p:attrName>ppt_y</p:attrName>
                                        </p:attrNameLst>
                                      </p:cBhvr>
                                      <p:tavLst>
                                        <p:tav tm="0">
                                          <p:val>
                                            <p:strVal val="#ppt_y+.1"/>
                                          </p:val>
                                        </p:tav>
                                        <p:tav tm="100000">
                                          <p:val>
                                            <p:strVal val="#ppt_y"/>
                                          </p:val>
                                        </p:tav>
                                      </p:tavLst>
                                    </p:anim>
                                  </p:childTnLst>
                                </p:cTn>
                              </p:par>
                            </p:childTnLst>
                          </p:cTn>
                        </p:par>
                        <p:par>
                          <p:cTn id="42" fill="hold">
                            <p:stCondLst>
                              <p:cond delay="7000"/>
                            </p:stCondLst>
                            <p:childTnLst>
                              <p:par>
                                <p:cTn id="43" presetID="45" presetClass="entr" presetSubtype="0" fill="hold" nodeType="afterEffect">
                                  <p:stCondLst>
                                    <p:cond delay="0"/>
                                  </p:stCondLst>
                                  <p:childTnLst>
                                    <p:set>
                                      <p:cBhvr>
                                        <p:cTn id="44" dur="1" fill="hold">
                                          <p:stCondLst>
                                            <p:cond delay="0"/>
                                          </p:stCondLst>
                                        </p:cTn>
                                        <p:tgtEl>
                                          <p:spTgt spid="74"/>
                                        </p:tgtEl>
                                        <p:attrNameLst>
                                          <p:attrName>style.visibility</p:attrName>
                                        </p:attrNameLst>
                                      </p:cBhvr>
                                      <p:to>
                                        <p:strVal val="visible"/>
                                      </p:to>
                                    </p:set>
                                    <p:animEffect transition="in" filter="fade">
                                      <p:cBhvr>
                                        <p:cTn id="45" dur="2000"/>
                                        <p:tgtEl>
                                          <p:spTgt spid="74"/>
                                        </p:tgtEl>
                                      </p:cBhvr>
                                    </p:animEffect>
                                    <p:anim calcmode="lin" valueType="num">
                                      <p:cBhvr>
                                        <p:cTn id="46" dur="2000" fill="hold"/>
                                        <p:tgtEl>
                                          <p:spTgt spid="74"/>
                                        </p:tgtEl>
                                        <p:attrNameLst>
                                          <p:attrName>ppt_w</p:attrName>
                                        </p:attrNameLst>
                                      </p:cBhvr>
                                      <p:tavLst>
                                        <p:tav tm="0" fmla="#ppt_w*sin(2.5*pi*$)">
                                          <p:val>
                                            <p:fltVal val="0"/>
                                          </p:val>
                                        </p:tav>
                                        <p:tav tm="100000">
                                          <p:val>
                                            <p:fltVal val="1"/>
                                          </p:val>
                                        </p:tav>
                                      </p:tavLst>
                                    </p:anim>
                                    <p:anim calcmode="lin" valueType="num">
                                      <p:cBhvr>
                                        <p:cTn id="47" dur="2000" fill="hold"/>
                                        <p:tgtEl>
                                          <p:spTgt spid="74"/>
                                        </p:tgtEl>
                                        <p:attrNameLst>
                                          <p:attrName>ppt_h</p:attrName>
                                        </p:attrNameLst>
                                      </p:cBhvr>
                                      <p:tavLst>
                                        <p:tav tm="0">
                                          <p:val>
                                            <p:strVal val="#ppt_h"/>
                                          </p:val>
                                        </p:tav>
                                        <p:tav tm="100000">
                                          <p:val>
                                            <p:strVal val="#ppt_h"/>
                                          </p:val>
                                        </p:tav>
                                      </p:tavLst>
                                    </p:anim>
                                  </p:childTnLst>
                                </p:cTn>
                              </p:par>
                            </p:childTnLst>
                          </p:cTn>
                        </p:par>
                        <p:par>
                          <p:cTn id="48" fill="hold">
                            <p:stCondLst>
                              <p:cond delay="9000"/>
                            </p:stCondLst>
                            <p:childTnLst>
                              <p:par>
                                <p:cTn id="49" presetID="53" presetClass="entr" presetSubtype="16" fill="hold" nodeType="after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p:cTn id="51" dur="500" fill="hold"/>
                                        <p:tgtEl>
                                          <p:spTgt spid="25"/>
                                        </p:tgtEl>
                                        <p:attrNameLst>
                                          <p:attrName>ppt_w</p:attrName>
                                        </p:attrNameLst>
                                      </p:cBhvr>
                                      <p:tavLst>
                                        <p:tav tm="0">
                                          <p:val>
                                            <p:fltVal val="0"/>
                                          </p:val>
                                        </p:tav>
                                        <p:tav tm="100000">
                                          <p:val>
                                            <p:strVal val="#ppt_w"/>
                                          </p:val>
                                        </p:tav>
                                      </p:tavLst>
                                    </p:anim>
                                    <p:anim calcmode="lin" valueType="num">
                                      <p:cBhvr>
                                        <p:cTn id="52" dur="500" fill="hold"/>
                                        <p:tgtEl>
                                          <p:spTgt spid="25"/>
                                        </p:tgtEl>
                                        <p:attrNameLst>
                                          <p:attrName>ppt_h</p:attrName>
                                        </p:attrNameLst>
                                      </p:cBhvr>
                                      <p:tavLst>
                                        <p:tav tm="0">
                                          <p:val>
                                            <p:fltVal val="0"/>
                                          </p:val>
                                        </p:tav>
                                        <p:tav tm="100000">
                                          <p:val>
                                            <p:strVal val="#ppt_h"/>
                                          </p:val>
                                        </p:tav>
                                      </p:tavLst>
                                    </p:anim>
                                    <p:animEffect transition="in" filter="fade">
                                      <p:cBhvr>
                                        <p:cTn id="53" dur="500"/>
                                        <p:tgtEl>
                                          <p:spTgt spid="25"/>
                                        </p:tgtEl>
                                      </p:cBhvr>
                                    </p:animEffect>
                                  </p:childTnLst>
                                </p:cTn>
                              </p:par>
                            </p:childTnLst>
                          </p:cTn>
                        </p:par>
                        <p:par>
                          <p:cTn id="54" fill="hold">
                            <p:stCondLst>
                              <p:cond delay="9500"/>
                            </p:stCondLst>
                            <p:childTnLst>
                              <p:par>
                                <p:cTn id="55" presetID="22" presetClass="entr" presetSubtype="1" fill="hold" grpId="0" nodeType="after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wipe(up)">
                                      <p:cBhvr>
                                        <p:cTn id="57" dur="1000"/>
                                        <p:tgtEl>
                                          <p:spTgt spid="21"/>
                                        </p:tgtEl>
                                      </p:cBhvr>
                                    </p:animEffect>
                                  </p:childTnLst>
                                </p:cTn>
                              </p:par>
                            </p:childTnLst>
                          </p:cTn>
                        </p:par>
                        <p:par>
                          <p:cTn id="58" fill="hold">
                            <p:stCondLst>
                              <p:cond delay="10500"/>
                            </p:stCondLst>
                            <p:childTnLst>
                              <p:par>
                                <p:cTn id="59" presetID="42" presetClass="entr" presetSubtype="0" fill="hold" grpId="0" nodeType="afterEffect">
                                  <p:stCondLst>
                                    <p:cond delay="0"/>
                                  </p:stCondLst>
                                  <p:childTnLst>
                                    <p:set>
                                      <p:cBhvr>
                                        <p:cTn id="60" dur="1" fill="hold">
                                          <p:stCondLst>
                                            <p:cond delay="0"/>
                                          </p:stCondLst>
                                        </p:cTn>
                                        <p:tgtEl>
                                          <p:spTgt spid="19">
                                            <p:txEl>
                                              <p:pRg st="0" end="0"/>
                                            </p:txEl>
                                          </p:spTgt>
                                        </p:tgtEl>
                                        <p:attrNameLst>
                                          <p:attrName>style.visibility</p:attrName>
                                        </p:attrNameLst>
                                      </p:cBhvr>
                                      <p:to>
                                        <p:strVal val="visible"/>
                                      </p:to>
                                    </p:set>
                                    <p:animEffect transition="in" filter="fade">
                                      <p:cBhvr>
                                        <p:cTn id="61" dur="1000"/>
                                        <p:tgtEl>
                                          <p:spTgt spid="19">
                                            <p:txEl>
                                              <p:pRg st="0" end="0"/>
                                            </p:txEl>
                                          </p:spTgt>
                                        </p:tgtEl>
                                      </p:cBhvr>
                                    </p:animEffect>
                                    <p:anim calcmode="lin" valueType="num">
                                      <p:cBhvr>
                                        <p:cTn id="62"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63"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par>
                          <p:cTn id="64" fill="hold">
                            <p:stCondLst>
                              <p:cond delay="11500"/>
                            </p:stCondLst>
                            <p:childTnLst>
                              <p:par>
                                <p:cTn id="65" presetID="42" presetClass="entr" presetSubtype="0" fill="hold" grpId="0" nodeType="afterEffect">
                                  <p:stCondLst>
                                    <p:cond delay="0"/>
                                  </p:stCondLst>
                                  <p:childTnLst>
                                    <p:set>
                                      <p:cBhvr>
                                        <p:cTn id="66" dur="1" fill="hold">
                                          <p:stCondLst>
                                            <p:cond delay="0"/>
                                          </p:stCondLst>
                                        </p:cTn>
                                        <p:tgtEl>
                                          <p:spTgt spid="19">
                                            <p:txEl>
                                              <p:pRg st="1" end="1"/>
                                            </p:txEl>
                                          </p:spTgt>
                                        </p:tgtEl>
                                        <p:attrNameLst>
                                          <p:attrName>style.visibility</p:attrName>
                                        </p:attrNameLst>
                                      </p:cBhvr>
                                      <p:to>
                                        <p:strVal val="visible"/>
                                      </p:to>
                                    </p:set>
                                    <p:animEffect transition="in" filter="fade">
                                      <p:cBhvr>
                                        <p:cTn id="67" dur="1000"/>
                                        <p:tgtEl>
                                          <p:spTgt spid="19">
                                            <p:txEl>
                                              <p:pRg st="1" end="1"/>
                                            </p:txEl>
                                          </p:spTgt>
                                        </p:tgtEl>
                                      </p:cBhvr>
                                    </p:animEffect>
                                    <p:anim calcmode="lin" valueType="num">
                                      <p:cBhvr>
                                        <p:cTn id="68"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69"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par>
                          <p:cTn id="70" fill="hold">
                            <p:stCondLst>
                              <p:cond delay="12500"/>
                            </p:stCondLst>
                            <p:childTnLst>
                              <p:par>
                                <p:cTn id="71" presetID="42" presetClass="entr" presetSubtype="0" fill="hold" grpId="0" nodeType="afterEffect">
                                  <p:stCondLst>
                                    <p:cond delay="0"/>
                                  </p:stCondLst>
                                  <p:childTnLst>
                                    <p:set>
                                      <p:cBhvr>
                                        <p:cTn id="72" dur="1" fill="hold">
                                          <p:stCondLst>
                                            <p:cond delay="0"/>
                                          </p:stCondLst>
                                        </p:cTn>
                                        <p:tgtEl>
                                          <p:spTgt spid="19">
                                            <p:txEl>
                                              <p:pRg st="2" end="2"/>
                                            </p:txEl>
                                          </p:spTgt>
                                        </p:tgtEl>
                                        <p:attrNameLst>
                                          <p:attrName>style.visibility</p:attrName>
                                        </p:attrNameLst>
                                      </p:cBhvr>
                                      <p:to>
                                        <p:strVal val="visible"/>
                                      </p:to>
                                    </p:set>
                                    <p:animEffect transition="in" filter="fade">
                                      <p:cBhvr>
                                        <p:cTn id="73" dur="1000"/>
                                        <p:tgtEl>
                                          <p:spTgt spid="19">
                                            <p:txEl>
                                              <p:pRg st="2" end="2"/>
                                            </p:txEl>
                                          </p:spTgt>
                                        </p:tgtEl>
                                      </p:cBhvr>
                                    </p:animEffect>
                                    <p:anim calcmode="lin" valueType="num">
                                      <p:cBhvr>
                                        <p:cTn id="74" dur="10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75" dur="100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par>
                          <p:cTn id="76" fill="hold">
                            <p:stCondLst>
                              <p:cond delay="13500"/>
                            </p:stCondLst>
                            <p:childTnLst>
                              <p:par>
                                <p:cTn id="77" presetID="45" presetClass="entr" presetSubtype="0" fill="hold" nodeType="afterEffect">
                                  <p:stCondLst>
                                    <p:cond delay="0"/>
                                  </p:stCondLst>
                                  <p:childTnLst>
                                    <p:set>
                                      <p:cBhvr>
                                        <p:cTn id="78" dur="1" fill="hold">
                                          <p:stCondLst>
                                            <p:cond delay="0"/>
                                          </p:stCondLst>
                                        </p:cTn>
                                        <p:tgtEl>
                                          <p:spTgt spid="76"/>
                                        </p:tgtEl>
                                        <p:attrNameLst>
                                          <p:attrName>style.visibility</p:attrName>
                                        </p:attrNameLst>
                                      </p:cBhvr>
                                      <p:to>
                                        <p:strVal val="visible"/>
                                      </p:to>
                                    </p:set>
                                    <p:animEffect transition="in" filter="fade">
                                      <p:cBhvr>
                                        <p:cTn id="79" dur="2000"/>
                                        <p:tgtEl>
                                          <p:spTgt spid="76"/>
                                        </p:tgtEl>
                                      </p:cBhvr>
                                    </p:animEffect>
                                    <p:anim calcmode="lin" valueType="num">
                                      <p:cBhvr>
                                        <p:cTn id="80" dur="2000" fill="hold"/>
                                        <p:tgtEl>
                                          <p:spTgt spid="76"/>
                                        </p:tgtEl>
                                        <p:attrNameLst>
                                          <p:attrName>ppt_w</p:attrName>
                                        </p:attrNameLst>
                                      </p:cBhvr>
                                      <p:tavLst>
                                        <p:tav tm="0" fmla="#ppt_w*sin(2.5*pi*$)">
                                          <p:val>
                                            <p:fltVal val="0"/>
                                          </p:val>
                                        </p:tav>
                                        <p:tav tm="100000">
                                          <p:val>
                                            <p:fltVal val="1"/>
                                          </p:val>
                                        </p:tav>
                                      </p:tavLst>
                                    </p:anim>
                                    <p:anim calcmode="lin" valueType="num">
                                      <p:cBhvr>
                                        <p:cTn id="81" dur="2000" fill="hold"/>
                                        <p:tgtEl>
                                          <p:spTgt spid="76"/>
                                        </p:tgtEl>
                                        <p:attrNameLst>
                                          <p:attrName>ppt_h</p:attrName>
                                        </p:attrNameLst>
                                      </p:cBhvr>
                                      <p:tavLst>
                                        <p:tav tm="0">
                                          <p:val>
                                            <p:strVal val="#ppt_h"/>
                                          </p:val>
                                        </p:tav>
                                        <p:tav tm="100000">
                                          <p:val>
                                            <p:strVal val="#ppt_h"/>
                                          </p:val>
                                        </p:tav>
                                      </p:tavLst>
                                    </p:anim>
                                  </p:childTnLst>
                                </p:cTn>
                              </p:par>
                            </p:childTnLst>
                          </p:cTn>
                        </p:par>
                        <p:par>
                          <p:cTn id="82" fill="hold">
                            <p:stCondLst>
                              <p:cond delay="15500"/>
                            </p:stCondLst>
                            <p:childTnLst>
                              <p:par>
                                <p:cTn id="83" presetID="53" presetClass="entr" presetSubtype="16" fill="hold" nodeType="afterEffect">
                                  <p:stCondLst>
                                    <p:cond delay="0"/>
                                  </p:stCondLst>
                                  <p:childTnLst>
                                    <p:set>
                                      <p:cBhvr>
                                        <p:cTn id="84" dur="1" fill="hold">
                                          <p:stCondLst>
                                            <p:cond delay="0"/>
                                          </p:stCondLst>
                                        </p:cTn>
                                        <p:tgtEl>
                                          <p:spTgt spid="37"/>
                                        </p:tgtEl>
                                        <p:attrNameLst>
                                          <p:attrName>style.visibility</p:attrName>
                                        </p:attrNameLst>
                                      </p:cBhvr>
                                      <p:to>
                                        <p:strVal val="visible"/>
                                      </p:to>
                                    </p:set>
                                    <p:anim calcmode="lin" valueType="num">
                                      <p:cBhvr>
                                        <p:cTn id="85" dur="500" fill="hold"/>
                                        <p:tgtEl>
                                          <p:spTgt spid="37"/>
                                        </p:tgtEl>
                                        <p:attrNameLst>
                                          <p:attrName>ppt_w</p:attrName>
                                        </p:attrNameLst>
                                      </p:cBhvr>
                                      <p:tavLst>
                                        <p:tav tm="0">
                                          <p:val>
                                            <p:fltVal val="0"/>
                                          </p:val>
                                        </p:tav>
                                        <p:tav tm="100000">
                                          <p:val>
                                            <p:strVal val="#ppt_w"/>
                                          </p:val>
                                        </p:tav>
                                      </p:tavLst>
                                    </p:anim>
                                    <p:anim calcmode="lin" valueType="num">
                                      <p:cBhvr>
                                        <p:cTn id="86" dur="500" fill="hold"/>
                                        <p:tgtEl>
                                          <p:spTgt spid="37"/>
                                        </p:tgtEl>
                                        <p:attrNameLst>
                                          <p:attrName>ppt_h</p:attrName>
                                        </p:attrNameLst>
                                      </p:cBhvr>
                                      <p:tavLst>
                                        <p:tav tm="0">
                                          <p:val>
                                            <p:fltVal val="0"/>
                                          </p:val>
                                        </p:tav>
                                        <p:tav tm="100000">
                                          <p:val>
                                            <p:strVal val="#ppt_h"/>
                                          </p:val>
                                        </p:tav>
                                      </p:tavLst>
                                    </p:anim>
                                    <p:animEffect transition="in" filter="fade">
                                      <p:cBhvr>
                                        <p:cTn id="87" dur="500"/>
                                        <p:tgtEl>
                                          <p:spTgt spid="37"/>
                                        </p:tgtEl>
                                      </p:cBhvr>
                                    </p:animEffect>
                                  </p:childTnLst>
                                </p:cTn>
                              </p:par>
                            </p:childTnLst>
                          </p:cTn>
                        </p:par>
                        <p:par>
                          <p:cTn id="88" fill="hold">
                            <p:stCondLst>
                              <p:cond delay="16000"/>
                            </p:stCondLst>
                            <p:childTnLst>
                              <p:par>
                                <p:cTn id="89" presetID="22" presetClass="entr" presetSubtype="1" fill="hold" grpId="0" nodeType="afterEffect">
                                  <p:stCondLst>
                                    <p:cond delay="0"/>
                                  </p:stCondLst>
                                  <p:childTnLst>
                                    <p:set>
                                      <p:cBhvr>
                                        <p:cTn id="90" dur="1" fill="hold">
                                          <p:stCondLst>
                                            <p:cond delay="0"/>
                                          </p:stCondLst>
                                        </p:cTn>
                                        <p:tgtEl>
                                          <p:spTgt spid="59"/>
                                        </p:tgtEl>
                                        <p:attrNameLst>
                                          <p:attrName>style.visibility</p:attrName>
                                        </p:attrNameLst>
                                      </p:cBhvr>
                                      <p:to>
                                        <p:strVal val="visible"/>
                                      </p:to>
                                    </p:set>
                                    <p:animEffect transition="in" filter="wipe(up)">
                                      <p:cBhvr>
                                        <p:cTn id="91" dur="1000"/>
                                        <p:tgtEl>
                                          <p:spTgt spid="59"/>
                                        </p:tgtEl>
                                      </p:cBhvr>
                                    </p:animEffect>
                                  </p:childTnLst>
                                </p:cTn>
                              </p:par>
                            </p:childTnLst>
                          </p:cTn>
                        </p:par>
                        <p:par>
                          <p:cTn id="92" fill="hold">
                            <p:stCondLst>
                              <p:cond delay="17000"/>
                            </p:stCondLst>
                            <p:childTnLst>
                              <p:par>
                                <p:cTn id="93" presetID="42" presetClass="entr" presetSubtype="0" fill="hold" grpId="0" nodeType="afterEffect">
                                  <p:stCondLst>
                                    <p:cond delay="0"/>
                                  </p:stCondLst>
                                  <p:childTnLst>
                                    <p:set>
                                      <p:cBhvr>
                                        <p:cTn id="94" dur="1" fill="hold">
                                          <p:stCondLst>
                                            <p:cond delay="0"/>
                                          </p:stCondLst>
                                        </p:cTn>
                                        <p:tgtEl>
                                          <p:spTgt spid="57">
                                            <p:txEl>
                                              <p:pRg st="0" end="0"/>
                                            </p:txEl>
                                          </p:spTgt>
                                        </p:tgtEl>
                                        <p:attrNameLst>
                                          <p:attrName>style.visibility</p:attrName>
                                        </p:attrNameLst>
                                      </p:cBhvr>
                                      <p:to>
                                        <p:strVal val="visible"/>
                                      </p:to>
                                    </p:set>
                                    <p:animEffect transition="in" filter="fade">
                                      <p:cBhvr>
                                        <p:cTn id="95" dur="1000"/>
                                        <p:tgtEl>
                                          <p:spTgt spid="57">
                                            <p:txEl>
                                              <p:pRg st="0" end="0"/>
                                            </p:txEl>
                                          </p:spTgt>
                                        </p:tgtEl>
                                      </p:cBhvr>
                                    </p:animEffect>
                                    <p:anim calcmode="lin" valueType="num">
                                      <p:cBhvr>
                                        <p:cTn id="96" dur="1000" fill="hold"/>
                                        <p:tgtEl>
                                          <p:spTgt spid="57">
                                            <p:txEl>
                                              <p:pRg st="0" end="0"/>
                                            </p:txEl>
                                          </p:spTgt>
                                        </p:tgtEl>
                                        <p:attrNameLst>
                                          <p:attrName>ppt_x</p:attrName>
                                        </p:attrNameLst>
                                      </p:cBhvr>
                                      <p:tavLst>
                                        <p:tav tm="0">
                                          <p:val>
                                            <p:strVal val="#ppt_x"/>
                                          </p:val>
                                        </p:tav>
                                        <p:tav tm="100000">
                                          <p:val>
                                            <p:strVal val="#ppt_x"/>
                                          </p:val>
                                        </p:tav>
                                      </p:tavLst>
                                    </p:anim>
                                    <p:anim calcmode="lin" valueType="num">
                                      <p:cBhvr>
                                        <p:cTn id="97" dur="1000" fill="hold"/>
                                        <p:tgtEl>
                                          <p:spTgt spid="57">
                                            <p:txEl>
                                              <p:pRg st="0" end="0"/>
                                            </p:txEl>
                                          </p:spTgt>
                                        </p:tgtEl>
                                        <p:attrNameLst>
                                          <p:attrName>ppt_y</p:attrName>
                                        </p:attrNameLst>
                                      </p:cBhvr>
                                      <p:tavLst>
                                        <p:tav tm="0">
                                          <p:val>
                                            <p:strVal val="#ppt_y+.1"/>
                                          </p:val>
                                        </p:tav>
                                        <p:tav tm="100000">
                                          <p:val>
                                            <p:strVal val="#ppt_y"/>
                                          </p:val>
                                        </p:tav>
                                      </p:tavLst>
                                    </p:anim>
                                  </p:childTnLst>
                                </p:cTn>
                              </p:par>
                            </p:childTnLst>
                          </p:cTn>
                        </p:par>
                        <p:par>
                          <p:cTn id="98" fill="hold">
                            <p:stCondLst>
                              <p:cond delay="18000"/>
                            </p:stCondLst>
                            <p:childTnLst>
                              <p:par>
                                <p:cTn id="99" presetID="42" presetClass="entr" presetSubtype="0" fill="hold" grpId="0" nodeType="afterEffect">
                                  <p:stCondLst>
                                    <p:cond delay="0"/>
                                  </p:stCondLst>
                                  <p:childTnLst>
                                    <p:set>
                                      <p:cBhvr>
                                        <p:cTn id="100" dur="1" fill="hold">
                                          <p:stCondLst>
                                            <p:cond delay="0"/>
                                          </p:stCondLst>
                                        </p:cTn>
                                        <p:tgtEl>
                                          <p:spTgt spid="57">
                                            <p:txEl>
                                              <p:pRg st="1" end="1"/>
                                            </p:txEl>
                                          </p:spTgt>
                                        </p:tgtEl>
                                        <p:attrNameLst>
                                          <p:attrName>style.visibility</p:attrName>
                                        </p:attrNameLst>
                                      </p:cBhvr>
                                      <p:to>
                                        <p:strVal val="visible"/>
                                      </p:to>
                                    </p:set>
                                    <p:animEffect transition="in" filter="fade">
                                      <p:cBhvr>
                                        <p:cTn id="101" dur="1000"/>
                                        <p:tgtEl>
                                          <p:spTgt spid="57">
                                            <p:txEl>
                                              <p:pRg st="1" end="1"/>
                                            </p:txEl>
                                          </p:spTgt>
                                        </p:tgtEl>
                                      </p:cBhvr>
                                    </p:animEffect>
                                    <p:anim calcmode="lin" valueType="num">
                                      <p:cBhvr>
                                        <p:cTn id="102" dur="1000" fill="hold"/>
                                        <p:tgtEl>
                                          <p:spTgt spid="57">
                                            <p:txEl>
                                              <p:pRg st="1" end="1"/>
                                            </p:txEl>
                                          </p:spTgt>
                                        </p:tgtEl>
                                        <p:attrNameLst>
                                          <p:attrName>ppt_x</p:attrName>
                                        </p:attrNameLst>
                                      </p:cBhvr>
                                      <p:tavLst>
                                        <p:tav tm="0">
                                          <p:val>
                                            <p:strVal val="#ppt_x"/>
                                          </p:val>
                                        </p:tav>
                                        <p:tav tm="100000">
                                          <p:val>
                                            <p:strVal val="#ppt_x"/>
                                          </p:val>
                                        </p:tav>
                                      </p:tavLst>
                                    </p:anim>
                                    <p:anim calcmode="lin" valueType="num">
                                      <p:cBhvr>
                                        <p:cTn id="103" dur="1000" fill="hold"/>
                                        <p:tgtEl>
                                          <p:spTgt spid="57">
                                            <p:txEl>
                                              <p:pRg st="1" end="1"/>
                                            </p:txEl>
                                          </p:spTgt>
                                        </p:tgtEl>
                                        <p:attrNameLst>
                                          <p:attrName>ppt_y</p:attrName>
                                        </p:attrNameLst>
                                      </p:cBhvr>
                                      <p:tavLst>
                                        <p:tav tm="0">
                                          <p:val>
                                            <p:strVal val="#ppt_y+.1"/>
                                          </p:val>
                                        </p:tav>
                                        <p:tav tm="100000">
                                          <p:val>
                                            <p:strVal val="#ppt_y"/>
                                          </p:val>
                                        </p:tav>
                                      </p:tavLst>
                                    </p:anim>
                                  </p:childTnLst>
                                </p:cTn>
                              </p:par>
                            </p:childTnLst>
                          </p:cTn>
                        </p:par>
                        <p:par>
                          <p:cTn id="104" fill="hold">
                            <p:stCondLst>
                              <p:cond delay="19000"/>
                            </p:stCondLst>
                            <p:childTnLst>
                              <p:par>
                                <p:cTn id="105" presetID="42" presetClass="entr" presetSubtype="0" fill="hold" grpId="0" nodeType="afterEffect">
                                  <p:stCondLst>
                                    <p:cond delay="0"/>
                                  </p:stCondLst>
                                  <p:childTnLst>
                                    <p:set>
                                      <p:cBhvr>
                                        <p:cTn id="106" dur="1" fill="hold">
                                          <p:stCondLst>
                                            <p:cond delay="0"/>
                                          </p:stCondLst>
                                        </p:cTn>
                                        <p:tgtEl>
                                          <p:spTgt spid="57">
                                            <p:txEl>
                                              <p:pRg st="2" end="2"/>
                                            </p:txEl>
                                          </p:spTgt>
                                        </p:tgtEl>
                                        <p:attrNameLst>
                                          <p:attrName>style.visibility</p:attrName>
                                        </p:attrNameLst>
                                      </p:cBhvr>
                                      <p:to>
                                        <p:strVal val="visible"/>
                                      </p:to>
                                    </p:set>
                                    <p:animEffect transition="in" filter="fade">
                                      <p:cBhvr>
                                        <p:cTn id="107" dur="1000"/>
                                        <p:tgtEl>
                                          <p:spTgt spid="57">
                                            <p:txEl>
                                              <p:pRg st="2" end="2"/>
                                            </p:txEl>
                                          </p:spTgt>
                                        </p:tgtEl>
                                      </p:cBhvr>
                                    </p:animEffect>
                                    <p:anim calcmode="lin" valueType="num">
                                      <p:cBhvr>
                                        <p:cTn id="108" dur="1000" fill="hold"/>
                                        <p:tgtEl>
                                          <p:spTgt spid="57">
                                            <p:txEl>
                                              <p:pRg st="2" end="2"/>
                                            </p:txEl>
                                          </p:spTgt>
                                        </p:tgtEl>
                                        <p:attrNameLst>
                                          <p:attrName>ppt_x</p:attrName>
                                        </p:attrNameLst>
                                      </p:cBhvr>
                                      <p:tavLst>
                                        <p:tav tm="0">
                                          <p:val>
                                            <p:strVal val="#ppt_x"/>
                                          </p:val>
                                        </p:tav>
                                        <p:tav tm="100000">
                                          <p:val>
                                            <p:strVal val="#ppt_x"/>
                                          </p:val>
                                        </p:tav>
                                      </p:tavLst>
                                    </p:anim>
                                    <p:anim calcmode="lin" valueType="num">
                                      <p:cBhvr>
                                        <p:cTn id="109" dur="1000" fill="hold"/>
                                        <p:tgtEl>
                                          <p:spTgt spid="57">
                                            <p:txEl>
                                              <p:pRg st="2" end="2"/>
                                            </p:txEl>
                                          </p:spTgt>
                                        </p:tgtEl>
                                        <p:attrNameLst>
                                          <p:attrName>ppt_y</p:attrName>
                                        </p:attrNameLst>
                                      </p:cBhvr>
                                      <p:tavLst>
                                        <p:tav tm="0">
                                          <p:val>
                                            <p:strVal val="#ppt_y+.1"/>
                                          </p:val>
                                        </p:tav>
                                        <p:tav tm="100000">
                                          <p:val>
                                            <p:strVal val="#ppt_y"/>
                                          </p:val>
                                        </p:tav>
                                      </p:tavLst>
                                    </p:anim>
                                  </p:childTnLst>
                                </p:cTn>
                              </p:par>
                            </p:childTnLst>
                          </p:cTn>
                        </p:par>
                        <p:par>
                          <p:cTn id="110" fill="hold">
                            <p:stCondLst>
                              <p:cond delay="20000"/>
                            </p:stCondLst>
                            <p:childTnLst>
                              <p:par>
                                <p:cTn id="111" presetID="45" presetClass="entr" presetSubtype="0" fill="hold" nodeType="afterEffect">
                                  <p:stCondLst>
                                    <p:cond delay="0"/>
                                  </p:stCondLst>
                                  <p:childTnLst>
                                    <p:set>
                                      <p:cBhvr>
                                        <p:cTn id="112" dur="1" fill="hold">
                                          <p:stCondLst>
                                            <p:cond delay="0"/>
                                          </p:stCondLst>
                                        </p:cTn>
                                        <p:tgtEl>
                                          <p:spTgt spid="77"/>
                                        </p:tgtEl>
                                        <p:attrNameLst>
                                          <p:attrName>style.visibility</p:attrName>
                                        </p:attrNameLst>
                                      </p:cBhvr>
                                      <p:to>
                                        <p:strVal val="visible"/>
                                      </p:to>
                                    </p:set>
                                    <p:animEffect transition="in" filter="fade">
                                      <p:cBhvr>
                                        <p:cTn id="113" dur="2000"/>
                                        <p:tgtEl>
                                          <p:spTgt spid="77"/>
                                        </p:tgtEl>
                                      </p:cBhvr>
                                    </p:animEffect>
                                    <p:anim calcmode="lin" valueType="num">
                                      <p:cBhvr>
                                        <p:cTn id="114" dur="2000" fill="hold"/>
                                        <p:tgtEl>
                                          <p:spTgt spid="77"/>
                                        </p:tgtEl>
                                        <p:attrNameLst>
                                          <p:attrName>ppt_w</p:attrName>
                                        </p:attrNameLst>
                                      </p:cBhvr>
                                      <p:tavLst>
                                        <p:tav tm="0" fmla="#ppt_w*sin(2.5*pi*$)">
                                          <p:val>
                                            <p:fltVal val="0"/>
                                          </p:val>
                                        </p:tav>
                                        <p:tav tm="100000">
                                          <p:val>
                                            <p:fltVal val="1"/>
                                          </p:val>
                                        </p:tav>
                                      </p:tavLst>
                                    </p:anim>
                                    <p:anim calcmode="lin" valueType="num">
                                      <p:cBhvr>
                                        <p:cTn id="115" dur="2000" fill="hold"/>
                                        <p:tgtEl>
                                          <p:spTgt spid="77"/>
                                        </p:tgtEl>
                                        <p:attrNameLst>
                                          <p:attrName>ppt_h</p:attrName>
                                        </p:attrNameLst>
                                      </p:cBhvr>
                                      <p:tavLst>
                                        <p:tav tm="0">
                                          <p:val>
                                            <p:strVal val="#ppt_h"/>
                                          </p:val>
                                        </p:tav>
                                        <p:tav tm="100000">
                                          <p:val>
                                            <p:strVal val="#ppt_h"/>
                                          </p:val>
                                        </p:tav>
                                      </p:tavLst>
                                    </p:anim>
                                  </p:childTnLst>
                                </p:cTn>
                              </p:par>
                            </p:childTnLst>
                          </p:cTn>
                        </p:par>
                        <p:par>
                          <p:cTn id="116" fill="hold">
                            <p:stCondLst>
                              <p:cond delay="22000"/>
                            </p:stCondLst>
                            <p:childTnLst>
                              <p:par>
                                <p:cTn id="117" presetID="53" presetClass="entr" presetSubtype="16" fill="hold" nodeType="afterEffect">
                                  <p:stCondLst>
                                    <p:cond delay="0"/>
                                  </p:stCondLst>
                                  <p:childTnLst>
                                    <p:set>
                                      <p:cBhvr>
                                        <p:cTn id="118" dur="1" fill="hold">
                                          <p:stCondLst>
                                            <p:cond delay="0"/>
                                          </p:stCondLst>
                                        </p:cTn>
                                        <p:tgtEl>
                                          <p:spTgt spid="32"/>
                                        </p:tgtEl>
                                        <p:attrNameLst>
                                          <p:attrName>style.visibility</p:attrName>
                                        </p:attrNameLst>
                                      </p:cBhvr>
                                      <p:to>
                                        <p:strVal val="visible"/>
                                      </p:to>
                                    </p:set>
                                    <p:anim calcmode="lin" valueType="num">
                                      <p:cBhvr>
                                        <p:cTn id="119" dur="500" fill="hold"/>
                                        <p:tgtEl>
                                          <p:spTgt spid="32"/>
                                        </p:tgtEl>
                                        <p:attrNameLst>
                                          <p:attrName>ppt_w</p:attrName>
                                        </p:attrNameLst>
                                      </p:cBhvr>
                                      <p:tavLst>
                                        <p:tav tm="0">
                                          <p:val>
                                            <p:fltVal val="0"/>
                                          </p:val>
                                        </p:tav>
                                        <p:tav tm="100000">
                                          <p:val>
                                            <p:strVal val="#ppt_w"/>
                                          </p:val>
                                        </p:tav>
                                      </p:tavLst>
                                    </p:anim>
                                    <p:anim calcmode="lin" valueType="num">
                                      <p:cBhvr>
                                        <p:cTn id="120" dur="500" fill="hold"/>
                                        <p:tgtEl>
                                          <p:spTgt spid="32"/>
                                        </p:tgtEl>
                                        <p:attrNameLst>
                                          <p:attrName>ppt_h</p:attrName>
                                        </p:attrNameLst>
                                      </p:cBhvr>
                                      <p:tavLst>
                                        <p:tav tm="0">
                                          <p:val>
                                            <p:fltVal val="0"/>
                                          </p:val>
                                        </p:tav>
                                        <p:tav tm="100000">
                                          <p:val>
                                            <p:strVal val="#ppt_h"/>
                                          </p:val>
                                        </p:tav>
                                      </p:tavLst>
                                    </p:anim>
                                    <p:animEffect transition="in" filter="fade">
                                      <p:cBhvr>
                                        <p:cTn id="121" dur="500"/>
                                        <p:tgtEl>
                                          <p:spTgt spid="32"/>
                                        </p:tgtEl>
                                      </p:cBhvr>
                                    </p:animEffect>
                                  </p:childTnLst>
                                </p:cTn>
                              </p:par>
                            </p:childTnLst>
                          </p:cTn>
                        </p:par>
                        <p:par>
                          <p:cTn id="122" fill="hold">
                            <p:stCondLst>
                              <p:cond delay="22500"/>
                            </p:stCondLst>
                            <p:childTnLst>
                              <p:par>
                                <p:cTn id="123" presetID="22" presetClass="entr" presetSubtype="1" fill="hold" grpId="0" nodeType="afterEffect">
                                  <p:stCondLst>
                                    <p:cond delay="0"/>
                                  </p:stCondLst>
                                  <p:childTnLst>
                                    <p:set>
                                      <p:cBhvr>
                                        <p:cTn id="124" dur="1" fill="hold">
                                          <p:stCondLst>
                                            <p:cond delay="0"/>
                                          </p:stCondLst>
                                        </p:cTn>
                                        <p:tgtEl>
                                          <p:spTgt spid="69"/>
                                        </p:tgtEl>
                                        <p:attrNameLst>
                                          <p:attrName>style.visibility</p:attrName>
                                        </p:attrNameLst>
                                      </p:cBhvr>
                                      <p:to>
                                        <p:strVal val="visible"/>
                                      </p:to>
                                    </p:set>
                                    <p:animEffect transition="in" filter="wipe(up)">
                                      <p:cBhvr>
                                        <p:cTn id="125" dur="1000"/>
                                        <p:tgtEl>
                                          <p:spTgt spid="69"/>
                                        </p:tgtEl>
                                      </p:cBhvr>
                                    </p:animEffect>
                                  </p:childTnLst>
                                </p:cTn>
                              </p:par>
                            </p:childTnLst>
                          </p:cTn>
                        </p:par>
                        <p:par>
                          <p:cTn id="126" fill="hold">
                            <p:stCondLst>
                              <p:cond delay="23500"/>
                            </p:stCondLst>
                            <p:childTnLst>
                              <p:par>
                                <p:cTn id="127" presetID="42" presetClass="entr" presetSubtype="0" fill="hold" grpId="0" nodeType="afterEffect">
                                  <p:stCondLst>
                                    <p:cond delay="0"/>
                                  </p:stCondLst>
                                  <p:childTnLst>
                                    <p:set>
                                      <p:cBhvr>
                                        <p:cTn id="128" dur="1" fill="hold">
                                          <p:stCondLst>
                                            <p:cond delay="0"/>
                                          </p:stCondLst>
                                        </p:cTn>
                                        <p:tgtEl>
                                          <p:spTgt spid="67">
                                            <p:txEl>
                                              <p:pRg st="0" end="0"/>
                                            </p:txEl>
                                          </p:spTgt>
                                        </p:tgtEl>
                                        <p:attrNameLst>
                                          <p:attrName>style.visibility</p:attrName>
                                        </p:attrNameLst>
                                      </p:cBhvr>
                                      <p:to>
                                        <p:strVal val="visible"/>
                                      </p:to>
                                    </p:set>
                                    <p:animEffect transition="in" filter="fade">
                                      <p:cBhvr>
                                        <p:cTn id="129" dur="1000"/>
                                        <p:tgtEl>
                                          <p:spTgt spid="67">
                                            <p:txEl>
                                              <p:pRg st="0" end="0"/>
                                            </p:txEl>
                                          </p:spTgt>
                                        </p:tgtEl>
                                      </p:cBhvr>
                                    </p:animEffect>
                                    <p:anim calcmode="lin" valueType="num">
                                      <p:cBhvr>
                                        <p:cTn id="130" dur="1000" fill="hold"/>
                                        <p:tgtEl>
                                          <p:spTgt spid="67">
                                            <p:txEl>
                                              <p:pRg st="0" end="0"/>
                                            </p:txEl>
                                          </p:spTgt>
                                        </p:tgtEl>
                                        <p:attrNameLst>
                                          <p:attrName>ppt_x</p:attrName>
                                        </p:attrNameLst>
                                      </p:cBhvr>
                                      <p:tavLst>
                                        <p:tav tm="0">
                                          <p:val>
                                            <p:strVal val="#ppt_x"/>
                                          </p:val>
                                        </p:tav>
                                        <p:tav tm="100000">
                                          <p:val>
                                            <p:strVal val="#ppt_x"/>
                                          </p:val>
                                        </p:tav>
                                      </p:tavLst>
                                    </p:anim>
                                    <p:anim calcmode="lin" valueType="num">
                                      <p:cBhvr>
                                        <p:cTn id="131" dur="1000" fill="hold"/>
                                        <p:tgtEl>
                                          <p:spTgt spid="67">
                                            <p:txEl>
                                              <p:pRg st="0" end="0"/>
                                            </p:txEl>
                                          </p:spTgt>
                                        </p:tgtEl>
                                        <p:attrNameLst>
                                          <p:attrName>ppt_y</p:attrName>
                                        </p:attrNameLst>
                                      </p:cBhvr>
                                      <p:tavLst>
                                        <p:tav tm="0">
                                          <p:val>
                                            <p:strVal val="#ppt_y+.1"/>
                                          </p:val>
                                        </p:tav>
                                        <p:tav tm="100000">
                                          <p:val>
                                            <p:strVal val="#ppt_y"/>
                                          </p:val>
                                        </p:tav>
                                      </p:tavLst>
                                    </p:anim>
                                  </p:childTnLst>
                                </p:cTn>
                              </p:par>
                            </p:childTnLst>
                          </p:cTn>
                        </p:par>
                        <p:par>
                          <p:cTn id="132" fill="hold">
                            <p:stCondLst>
                              <p:cond delay="24500"/>
                            </p:stCondLst>
                            <p:childTnLst>
                              <p:par>
                                <p:cTn id="133" presetID="42" presetClass="entr" presetSubtype="0" fill="hold" grpId="0" nodeType="afterEffect">
                                  <p:stCondLst>
                                    <p:cond delay="0"/>
                                  </p:stCondLst>
                                  <p:childTnLst>
                                    <p:set>
                                      <p:cBhvr>
                                        <p:cTn id="134" dur="1" fill="hold">
                                          <p:stCondLst>
                                            <p:cond delay="0"/>
                                          </p:stCondLst>
                                        </p:cTn>
                                        <p:tgtEl>
                                          <p:spTgt spid="67">
                                            <p:txEl>
                                              <p:pRg st="1" end="1"/>
                                            </p:txEl>
                                          </p:spTgt>
                                        </p:tgtEl>
                                        <p:attrNameLst>
                                          <p:attrName>style.visibility</p:attrName>
                                        </p:attrNameLst>
                                      </p:cBhvr>
                                      <p:to>
                                        <p:strVal val="visible"/>
                                      </p:to>
                                    </p:set>
                                    <p:animEffect transition="in" filter="fade">
                                      <p:cBhvr>
                                        <p:cTn id="135" dur="1000"/>
                                        <p:tgtEl>
                                          <p:spTgt spid="67">
                                            <p:txEl>
                                              <p:pRg st="1" end="1"/>
                                            </p:txEl>
                                          </p:spTgt>
                                        </p:tgtEl>
                                      </p:cBhvr>
                                    </p:animEffect>
                                    <p:anim calcmode="lin" valueType="num">
                                      <p:cBhvr>
                                        <p:cTn id="136" dur="1000" fill="hold"/>
                                        <p:tgtEl>
                                          <p:spTgt spid="67">
                                            <p:txEl>
                                              <p:pRg st="1" end="1"/>
                                            </p:txEl>
                                          </p:spTgt>
                                        </p:tgtEl>
                                        <p:attrNameLst>
                                          <p:attrName>ppt_x</p:attrName>
                                        </p:attrNameLst>
                                      </p:cBhvr>
                                      <p:tavLst>
                                        <p:tav tm="0">
                                          <p:val>
                                            <p:strVal val="#ppt_x"/>
                                          </p:val>
                                        </p:tav>
                                        <p:tav tm="100000">
                                          <p:val>
                                            <p:strVal val="#ppt_x"/>
                                          </p:val>
                                        </p:tav>
                                      </p:tavLst>
                                    </p:anim>
                                    <p:anim calcmode="lin" valueType="num">
                                      <p:cBhvr>
                                        <p:cTn id="137" dur="1000" fill="hold"/>
                                        <p:tgtEl>
                                          <p:spTgt spid="67">
                                            <p:txEl>
                                              <p:pRg st="1" end="1"/>
                                            </p:txEl>
                                          </p:spTgt>
                                        </p:tgtEl>
                                        <p:attrNameLst>
                                          <p:attrName>ppt_y</p:attrName>
                                        </p:attrNameLst>
                                      </p:cBhvr>
                                      <p:tavLst>
                                        <p:tav tm="0">
                                          <p:val>
                                            <p:strVal val="#ppt_y+.1"/>
                                          </p:val>
                                        </p:tav>
                                        <p:tav tm="100000">
                                          <p:val>
                                            <p:strVal val="#ppt_y"/>
                                          </p:val>
                                        </p:tav>
                                      </p:tavLst>
                                    </p:anim>
                                  </p:childTnLst>
                                </p:cTn>
                              </p:par>
                            </p:childTnLst>
                          </p:cTn>
                        </p:par>
                        <p:par>
                          <p:cTn id="138" fill="hold">
                            <p:stCondLst>
                              <p:cond delay="25500"/>
                            </p:stCondLst>
                            <p:childTnLst>
                              <p:par>
                                <p:cTn id="139" presetID="42" presetClass="entr" presetSubtype="0" fill="hold" grpId="0" nodeType="afterEffect">
                                  <p:stCondLst>
                                    <p:cond delay="0"/>
                                  </p:stCondLst>
                                  <p:childTnLst>
                                    <p:set>
                                      <p:cBhvr>
                                        <p:cTn id="140" dur="1" fill="hold">
                                          <p:stCondLst>
                                            <p:cond delay="0"/>
                                          </p:stCondLst>
                                        </p:cTn>
                                        <p:tgtEl>
                                          <p:spTgt spid="67">
                                            <p:txEl>
                                              <p:pRg st="2" end="2"/>
                                            </p:txEl>
                                          </p:spTgt>
                                        </p:tgtEl>
                                        <p:attrNameLst>
                                          <p:attrName>style.visibility</p:attrName>
                                        </p:attrNameLst>
                                      </p:cBhvr>
                                      <p:to>
                                        <p:strVal val="visible"/>
                                      </p:to>
                                    </p:set>
                                    <p:animEffect transition="in" filter="fade">
                                      <p:cBhvr>
                                        <p:cTn id="141" dur="1000"/>
                                        <p:tgtEl>
                                          <p:spTgt spid="67">
                                            <p:txEl>
                                              <p:pRg st="2" end="2"/>
                                            </p:txEl>
                                          </p:spTgt>
                                        </p:tgtEl>
                                      </p:cBhvr>
                                    </p:animEffect>
                                    <p:anim calcmode="lin" valueType="num">
                                      <p:cBhvr>
                                        <p:cTn id="142" dur="1000" fill="hold"/>
                                        <p:tgtEl>
                                          <p:spTgt spid="67">
                                            <p:txEl>
                                              <p:pRg st="2" end="2"/>
                                            </p:txEl>
                                          </p:spTgt>
                                        </p:tgtEl>
                                        <p:attrNameLst>
                                          <p:attrName>ppt_x</p:attrName>
                                        </p:attrNameLst>
                                      </p:cBhvr>
                                      <p:tavLst>
                                        <p:tav tm="0">
                                          <p:val>
                                            <p:strVal val="#ppt_x"/>
                                          </p:val>
                                        </p:tav>
                                        <p:tav tm="100000">
                                          <p:val>
                                            <p:strVal val="#ppt_x"/>
                                          </p:val>
                                        </p:tav>
                                      </p:tavLst>
                                    </p:anim>
                                    <p:anim calcmode="lin" valueType="num">
                                      <p:cBhvr>
                                        <p:cTn id="143" dur="1000" fill="hold"/>
                                        <p:tgtEl>
                                          <p:spTgt spid="6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9" grpId="0" build="p"/>
      <p:bldP spid="21" grpId="0"/>
      <p:bldP spid="47" grpId="0" build="p"/>
      <p:bldP spid="49" grpId="0"/>
      <p:bldP spid="57" grpId="0" build="p"/>
      <p:bldP spid="59" grpId="0"/>
      <p:bldP spid="67" grpId="0" build="p"/>
      <p:bldP spid="6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1613</TotalTime>
  <Words>1458</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327</cp:revision>
  <dcterms:created xsi:type="dcterms:W3CDTF">2016-09-28T22:08:47Z</dcterms:created>
  <dcterms:modified xsi:type="dcterms:W3CDTF">2018-11-02T18:42:17Z</dcterms:modified>
</cp:coreProperties>
</file>