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810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306878"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8397B1"/>
                </a:solidFill>
              </a:rPr>
              <a:t>YOUR TITLE</a:t>
            </a:r>
            <a:endParaRPr lang="en-US" sz="1700" dirty="0">
              <a:solidFill>
                <a:srgbClr val="8397B1"/>
              </a:solidFill>
              <a:latin typeface="Candara" panose="020E0502030303020204" pitchFamily="34" charset="0"/>
            </a:endParaRP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62768F"/>
                </a:solidFill>
              </a:rPr>
              <a:t>YOUR TITLE</a:t>
            </a:r>
            <a:endParaRPr lang="en-US" sz="1700" dirty="0">
              <a:solidFill>
                <a:srgbClr val="62768F"/>
              </a:solidFill>
              <a:latin typeface="Candara" panose="020E0502030303020204" pitchFamily="34" charset="0"/>
            </a:endParaRP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40229"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2C3749"/>
                </a:solidFill>
              </a:rPr>
              <a:t>YOUR TITLE</a:t>
            </a:r>
            <a:endParaRPr lang="en-US" sz="1700" dirty="0">
              <a:solidFill>
                <a:srgbClr val="2C3749"/>
              </a:solidFill>
              <a:latin typeface="Candara" panose="020E0502030303020204" pitchFamily="34" charset="0"/>
            </a:endParaRP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66402"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4546B"/>
                </a:solidFill>
              </a:rPr>
              <a:t>YOUR TITLE</a:t>
            </a:r>
            <a:endParaRPr lang="en-US" sz="1700" dirty="0">
              <a:solidFill>
                <a:srgbClr val="44546B"/>
              </a:solidFill>
              <a:latin typeface="Candara" panose="020E0502030303020204" pitchFamily="34" charset="0"/>
            </a:endParaRP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EF3425"/>
                </a:solidFill>
              </a:rPr>
              <a:t>YOUR TITLE</a:t>
            </a:r>
            <a:endParaRPr lang="en-US" sz="1700" dirty="0">
              <a:solidFill>
                <a:srgbClr val="EF3425"/>
              </a:solidFill>
              <a:latin typeface="Candara" panose="020E0502030303020204" pitchFamily="34" charset="0"/>
            </a:endParaRP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62768F"/>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2C3749"/>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44546B"/>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8397B1"/>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EF3425"/>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solidFill>
            <a:schemeClr val="bg2">
              <a:lumMod val="10000"/>
              <a:alpha val="7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622268"/>
            <a:ext cx="1631032" cy="2077492"/>
          </a:xfrm>
          <a:prstGeom prst="rect">
            <a:avLst/>
          </a:prstGeom>
          <a:noFill/>
        </p:spPr>
        <p:txBody>
          <a:bodyPr wrap="square" rtlCol="0">
            <a:spAutoFit/>
          </a:bodyPr>
          <a:lstStyle/>
          <a:p>
            <a:pPr algn="ctr" defTabSz="1219170">
              <a:spcBef>
                <a:spcPct val="20000"/>
              </a:spcBef>
              <a:defRPr/>
            </a:pPr>
            <a:r>
              <a:rPr lang="en-US" sz="1400" dirty="0">
                <a:solidFill>
                  <a:srgbClr val="EF3425"/>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622268"/>
            <a:ext cx="1627632" cy="2077492"/>
          </a:xfrm>
          <a:prstGeom prst="rect">
            <a:avLst/>
          </a:prstGeom>
          <a:noFill/>
        </p:spPr>
        <p:txBody>
          <a:bodyPr wrap="square" rtlCol="0">
            <a:spAutoFit/>
          </a:bodyPr>
          <a:lstStyle/>
          <a:p>
            <a:pPr algn="ctr" defTabSz="1219170">
              <a:spcBef>
                <a:spcPct val="20000"/>
              </a:spcBef>
              <a:defRPr/>
            </a:pPr>
            <a:r>
              <a:rPr lang="en-US" sz="1400" dirty="0">
                <a:solidFill>
                  <a:srgbClr val="8397B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614562"/>
            <a:ext cx="1645920" cy="2077492"/>
          </a:xfrm>
          <a:prstGeom prst="rect">
            <a:avLst/>
          </a:prstGeom>
          <a:noFill/>
        </p:spPr>
        <p:txBody>
          <a:bodyPr wrap="square" rtlCol="0">
            <a:spAutoFit/>
          </a:bodyPr>
          <a:lstStyle/>
          <a:p>
            <a:pPr algn="ctr" defTabSz="1219170">
              <a:spcBef>
                <a:spcPct val="20000"/>
              </a:spcBef>
              <a:defRPr/>
            </a:pPr>
            <a:r>
              <a:rPr lang="en-US" sz="1400" dirty="0">
                <a:solidFill>
                  <a:srgbClr val="44546B"/>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619830"/>
            <a:ext cx="1645920" cy="2077492"/>
          </a:xfrm>
          <a:prstGeom prst="rect">
            <a:avLst/>
          </a:prstGeom>
          <a:noFill/>
        </p:spPr>
        <p:txBody>
          <a:bodyPr wrap="square" rtlCol="0">
            <a:spAutoFit/>
          </a:bodyPr>
          <a:lstStyle/>
          <a:p>
            <a:pPr algn="ctr" defTabSz="1219170">
              <a:spcBef>
                <a:spcPct val="20000"/>
              </a:spcBef>
              <a:defRPr/>
            </a:pPr>
            <a:r>
              <a:rPr lang="en-US" sz="1400" dirty="0">
                <a:solidFill>
                  <a:srgbClr val="2C3749"/>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625098"/>
            <a:ext cx="1645920" cy="2077492"/>
          </a:xfrm>
          <a:prstGeom prst="rect">
            <a:avLst/>
          </a:prstGeom>
          <a:noFill/>
        </p:spPr>
        <p:txBody>
          <a:bodyPr wrap="square" rtlCol="0">
            <a:spAutoFit/>
          </a:bodyPr>
          <a:lstStyle/>
          <a:p>
            <a:pPr algn="ctr" defTabSz="1219170">
              <a:spcBef>
                <a:spcPct val="20000"/>
              </a:spcBef>
              <a:defRPr/>
            </a:pPr>
            <a:r>
              <a:rPr lang="en-US" sz="1400" dirty="0">
                <a:solidFill>
                  <a:srgbClr val="62768F"/>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0CD1BD7E-0AF8-4D61-9FA9-5F78F3730E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7651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1341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2018-11-02T18:40:35Z</dcterms:modified>
</cp:coreProperties>
</file>