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8958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solidFill>
            <a:schemeClr val="bg2">
              <a:lumMod val="10000"/>
              <a:alpha val="50000"/>
            </a:schemeClr>
          </a:solidFill>
          <a:ln w="6350">
            <a:noFill/>
          </a:ln>
          <a:effectLst>
            <a:outerShdw blurRad="1905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F3425"/>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chemeClr val="bg1"/>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8397B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solidFill>
            <a:schemeClr val="bg2">
              <a:lumMod val="10000"/>
              <a:alpha val="50000"/>
            </a:schemeClr>
          </a:soli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chemeClr val="bg1"/>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chemeClr val="bg1"/>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00B730FE-875A-42F0-8B1A-1C71B757A7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6218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1362</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2018-11-02T18:39:41Z</dcterms:modified>
</cp:coreProperties>
</file>