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026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F3425"/>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132778"/>
            <a:ext cx="2503311" cy="2585323"/>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8397B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132778"/>
            <a:ext cx="2503311" cy="2585323"/>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44546B"/>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132778"/>
            <a:ext cx="2503311" cy="258532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2C3749"/>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132778"/>
            <a:ext cx="2503311" cy="2585323"/>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OPTION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CB640AB9-83AB-4821-9A82-B92D7514EC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7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3" end="3"/>
                                            </p:txEl>
                                          </p:spTgt>
                                        </p:tgtEl>
                                        <p:attrNameLst>
                                          <p:attrName>style.visibility</p:attrName>
                                        </p:attrNameLst>
                                      </p:cBhvr>
                                      <p:to>
                                        <p:strVal val="visible"/>
                                      </p:to>
                                    </p:set>
                                    <p:animEffect transition="in" filter="fade">
                                      <p:cBhvr>
                                        <p:cTn id="30" dur="1000"/>
                                        <p:tgtEl>
                                          <p:spTgt spid="29">
                                            <p:txEl>
                                              <p:pRg st="3" end="3"/>
                                            </p:txEl>
                                          </p:spTgt>
                                        </p:tgtEl>
                                      </p:cBhvr>
                                    </p:animEffect>
                                    <p:anim calcmode="lin" valueType="num">
                                      <p:cBhvr>
                                        <p:cTn id="31"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5" end="5"/>
                                            </p:txEl>
                                          </p:spTgt>
                                        </p:tgtEl>
                                        <p:attrNameLst>
                                          <p:attrName>style.visibility</p:attrName>
                                        </p:attrNameLst>
                                      </p:cBhvr>
                                      <p:to>
                                        <p:strVal val="visible"/>
                                      </p:to>
                                    </p:set>
                                    <p:animEffect transition="in" filter="fade">
                                      <p:cBhvr>
                                        <p:cTn id="36" dur="1000"/>
                                        <p:tgtEl>
                                          <p:spTgt spid="29">
                                            <p:txEl>
                                              <p:pRg st="5" end="5"/>
                                            </p:txEl>
                                          </p:spTgt>
                                        </p:tgtEl>
                                      </p:cBhvr>
                                    </p:animEffect>
                                    <p:anim calcmode="lin" valueType="num">
                                      <p:cBhvr>
                                        <p:cTn id="37"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6" end="6"/>
                                            </p:txEl>
                                          </p:spTgt>
                                        </p:tgtEl>
                                        <p:attrNameLst>
                                          <p:attrName>style.visibility</p:attrName>
                                        </p:attrNameLst>
                                      </p:cBhvr>
                                      <p:to>
                                        <p:strVal val="visible"/>
                                      </p:to>
                                    </p:set>
                                    <p:animEffect transition="in" filter="fade">
                                      <p:cBhvr>
                                        <p:cTn id="42" dur="1000"/>
                                        <p:tgtEl>
                                          <p:spTgt spid="29">
                                            <p:txEl>
                                              <p:pRg st="6" end="6"/>
                                            </p:txEl>
                                          </p:spTgt>
                                        </p:tgtEl>
                                      </p:cBhvr>
                                    </p:animEffect>
                                    <p:anim calcmode="lin" valueType="num">
                                      <p:cBhvr>
                                        <p:cTn id="43" dur="1000" fill="hold"/>
                                        <p:tgtEl>
                                          <p:spTgt spid="2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3" end="3"/>
                                            </p:txEl>
                                          </p:spTgt>
                                        </p:tgtEl>
                                        <p:attrNameLst>
                                          <p:attrName>style.visibility</p:attrName>
                                        </p:attrNameLst>
                                      </p:cBhvr>
                                      <p:to>
                                        <p:strVal val="visible"/>
                                      </p:to>
                                    </p:set>
                                    <p:animEffect transition="in" filter="fade">
                                      <p:cBhvr>
                                        <p:cTn id="67" dur="1000"/>
                                        <p:tgtEl>
                                          <p:spTgt spid="34">
                                            <p:txEl>
                                              <p:pRg st="3" end="3"/>
                                            </p:txEl>
                                          </p:spTgt>
                                        </p:tgtEl>
                                      </p:cBhvr>
                                    </p:animEffect>
                                    <p:anim calcmode="lin" valueType="num">
                                      <p:cBhvr>
                                        <p:cTn id="6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5" end="5"/>
                                            </p:txEl>
                                          </p:spTgt>
                                        </p:tgtEl>
                                        <p:attrNameLst>
                                          <p:attrName>style.visibility</p:attrName>
                                        </p:attrNameLst>
                                      </p:cBhvr>
                                      <p:to>
                                        <p:strVal val="visible"/>
                                      </p:to>
                                    </p:set>
                                    <p:animEffect transition="in" filter="fade">
                                      <p:cBhvr>
                                        <p:cTn id="73" dur="1000"/>
                                        <p:tgtEl>
                                          <p:spTgt spid="34">
                                            <p:txEl>
                                              <p:pRg st="5" end="5"/>
                                            </p:txEl>
                                          </p:spTgt>
                                        </p:tgtEl>
                                      </p:cBhvr>
                                    </p:animEffect>
                                    <p:anim calcmode="lin" valueType="num">
                                      <p:cBhvr>
                                        <p:cTn id="7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6" end="6"/>
                                            </p:txEl>
                                          </p:spTgt>
                                        </p:tgtEl>
                                        <p:attrNameLst>
                                          <p:attrName>style.visibility</p:attrName>
                                        </p:attrNameLst>
                                      </p:cBhvr>
                                      <p:to>
                                        <p:strVal val="visible"/>
                                      </p:to>
                                    </p:set>
                                    <p:animEffect transition="in" filter="fade">
                                      <p:cBhvr>
                                        <p:cTn id="79" dur="1000"/>
                                        <p:tgtEl>
                                          <p:spTgt spid="34">
                                            <p:txEl>
                                              <p:pRg st="6" end="6"/>
                                            </p:txEl>
                                          </p:spTgt>
                                        </p:tgtEl>
                                      </p:cBhvr>
                                    </p:animEffect>
                                    <p:anim calcmode="lin" valueType="num">
                                      <p:cBhvr>
                                        <p:cTn id="8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3" end="3"/>
                                            </p:txEl>
                                          </p:spTgt>
                                        </p:tgtEl>
                                        <p:attrNameLst>
                                          <p:attrName>style.visibility</p:attrName>
                                        </p:attrNameLst>
                                      </p:cBhvr>
                                      <p:to>
                                        <p:strVal val="visible"/>
                                      </p:to>
                                    </p:set>
                                    <p:animEffect transition="in" filter="fade">
                                      <p:cBhvr>
                                        <p:cTn id="104" dur="1000"/>
                                        <p:tgtEl>
                                          <p:spTgt spid="43">
                                            <p:txEl>
                                              <p:pRg st="3" end="3"/>
                                            </p:txEl>
                                          </p:spTgt>
                                        </p:tgtEl>
                                      </p:cBhvr>
                                    </p:animEffect>
                                    <p:anim calcmode="lin" valueType="num">
                                      <p:cBhvr>
                                        <p:cTn id="105"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5" end="5"/>
                                            </p:txEl>
                                          </p:spTgt>
                                        </p:tgtEl>
                                        <p:attrNameLst>
                                          <p:attrName>style.visibility</p:attrName>
                                        </p:attrNameLst>
                                      </p:cBhvr>
                                      <p:to>
                                        <p:strVal val="visible"/>
                                      </p:to>
                                    </p:set>
                                    <p:animEffect transition="in" filter="fade">
                                      <p:cBhvr>
                                        <p:cTn id="110" dur="1000"/>
                                        <p:tgtEl>
                                          <p:spTgt spid="43">
                                            <p:txEl>
                                              <p:pRg st="5" end="5"/>
                                            </p:txEl>
                                          </p:spTgt>
                                        </p:tgtEl>
                                      </p:cBhvr>
                                    </p:animEffect>
                                    <p:anim calcmode="lin" valueType="num">
                                      <p:cBhvr>
                                        <p:cTn id="111"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6" end="6"/>
                                            </p:txEl>
                                          </p:spTgt>
                                        </p:tgtEl>
                                        <p:attrNameLst>
                                          <p:attrName>style.visibility</p:attrName>
                                        </p:attrNameLst>
                                      </p:cBhvr>
                                      <p:to>
                                        <p:strVal val="visible"/>
                                      </p:to>
                                    </p:set>
                                    <p:animEffect transition="in" filter="fade">
                                      <p:cBhvr>
                                        <p:cTn id="116" dur="1000"/>
                                        <p:tgtEl>
                                          <p:spTgt spid="43">
                                            <p:txEl>
                                              <p:pRg st="6" end="6"/>
                                            </p:txEl>
                                          </p:spTgt>
                                        </p:tgtEl>
                                      </p:cBhvr>
                                    </p:animEffect>
                                    <p:anim calcmode="lin" valueType="num">
                                      <p:cBhvr>
                                        <p:cTn id="117"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3" end="3"/>
                                            </p:txEl>
                                          </p:spTgt>
                                        </p:tgtEl>
                                        <p:attrNameLst>
                                          <p:attrName>style.visibility</p:attrName>
                                        </p:attrNameLst>
                                      </p:cBhvr>
                                      <p:to>
                                        <p:strVal val="visible"/>
                                      </p:to>
                                    </p:set>
                                    <p:animEffect transition="in" filter="fade">
                                      <p:cBhvr>
                                        <p:cTn id="141" dur="1000"/>
                                        <p:tgtEl>
                                          <p:spTgt spid="52">
                                            <p:txEl>
                                              <p:pRg st="3" end="3"/>
                                            </p:txEl>
                                          </p:spTgt>
                                        </p:tgtEl>
                                      </p:cBhvr>
                                    </p:animEffect>
                                    <p:anim calcmode="lin" valueType="num">
                                      <p:cBhvr>
                                        <p:cTn id="142"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5" end="5"/>
                                            </p:txEl>
                                          </p:spTgt>
                                        </p:tgtEl>
                                        <p:attrNameLst>
                                          <p:attrName>style.visibility</p:attrName>
                                        </p:attrNameLst>
                                      </p:cBhvr>
                                      <p:to>
                                        <p:strVal val="visible"/>
                                      </p:to>
                                    </p:set>
                                    <p:animEffect transition="in" filter="fade">
                                      <p:cBhvr>
                                        <p:cTn id="147" dur="1000"/>
                                        <p:tgtEl>
                                          <p:spTgt spid="52">
                                            <p:txEl>
                                              <p:pRg st="5" end="5"/>
                                            </p:txEl>
                                          </p:spTgt>
                                        </p:tgtEl>
                                      </p:cBhvr>
                                    </p:animEffect>
                                    <p:anim calcmode="lin" valueType="num">
                                      <p:cBhvr>
                                        <p:cTn id="148"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6" end="6"/>
                                            </p:txEl>
                                          </p:spTgt>
                                        </p:tgtEl>
                                        <p:attrNameLst>
                                          <p:attrName>style.visibility</p:attrName>
                                        </p:attrNameLst>
                                      </p:cBhvr>
                                      <p:to>
                                        <p:strVal val="visible"/>
                                      </p:to>
                                    </p:set>
                                    <p:animEffect transition="in" filter="fade">
                                      <p:cBhvr>
                                        <p:cTn id="153" dur="1000"/>
                                        <p:tgtEl>
                                          <p:spTgt spid="52">
                                            <p:txEl>
                                              <p:pRg st="6" end="6"/>
                                            </p:txEl>
                                          </p:spTgt>
                                        </p:tgtEl>
                                      </p:cBhvr>
                                    </p:animEffect>
                                    <p:anim calcmode="lin" valueType="num">
                                      <p:cBhvr>
                                        <p:cTn id="154"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2018-11-02T18:35:44Z</dcterms:modified>
</cp:coreProperties>
</file>