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14079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Freeform: Shape 24">
            <a:extLst>
              <a:ext uri="{FF2B5EF4-FFF2-40B4-BE49-F238E27FC236}">
                <a16:creationId xmlns:a16="http://schemas.microsoft.com/office/drawing/2014/main" id="{3C7CBC46-D69D-4761-9BEA-A5F79AC04E28}"/>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bg2">
              <a:lumMod val="10000"/>
              <a:alpha val="50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TextBox 25">
            <a:extLst>
              <a:ext uri="{FF2B5EF4-FFF2-40B4-BE49-F238E27FC236}">
                <a16:creationId xmlns:a16="http://schemas.microsoft.com/office/drawing/2014/main" id="{4F6732C0-117A-469B-84E0-502AFA46EA73}"/>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27" name="TextBox 26">
            <a:extLst>
              <a:ext uri="{FF2B5EF4-FFF2-40B4-BE49-F238E27FC236}">
                <a16:creationId xmlns:a16="http://schemas.microsoft.com/office/drawing/2014/main" id="{4FBC70AA-A14F-4F8B-B157-F7CC59757CD0}"/>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F82B32C3-1E6C-4305-B794-812259258B13}"/>
              </a:ext>
            </a:extLst>
          </p:cNvPr>
          <p:cNvGrpSpPr/>
          <p:nvPr/>
        </p:nvGrpSpPr>
        <p:grpSpPr>
          <a:xfrm>
            <a:off x="6202680" y="899160"/>
            <a:ext cx="5013960" cy="1188720"/>
            <a:chOff x="838200" y="2438400"/>
            <a:chExt cx="5013960" cy="1188720"/>
          </a:xfrm>
        </p:grpSpPr>
        <p:sp>
          <p:nvSpPr>
            <p:cNvPr id="16" name="Freeform: Shape 15">
              <a:extLst>
                <a:ext uri="{FF2B5EF4-FFF2-40B4-BE49-F238E27FC236}">
                  <a16:creationId xmlns:a16="http://schemas.microsoft.com/office/drawing/2014/main" id="{BCADB88F-E1B2-4F8B-9C0A-7D7B37F466A0}"/>
                </a:ext>
              </a:extLst>
            </p:cNvPr>
            <p:cNvSpPr/>
            <p:nvPr/>
          </p:nvSpPr>
          <p:spPr>
            <a:xfrm>
              <a:off x="838200" y="2438400"/>
              <a:ext cx="5013960" cy="1188720"/>
            </a:xfrm>
            <a:custGeom>
              <a:avLst/>
              <a:gdLst>
                <a:gd name="connsiteX0" fmla="*/ 594360 w 5013960"/>
                <a:gd name="connsiteY0" fmla="*/ 0 h 1188720"/>
                <a:gd name="connsiteX1" fmla="*/ 966152 w 5013960"/>
                <a:gd name="connsiteY1" fmla="*/ 0 h 1188720"/>
                <a:gd name="connsiteX2" fmla="*/ 1635912 w 5013960"/>
                <a:gd name="connsiteY2" fmla="*/ 1058757 h 1188720"/>
                <a:gd name="connsiteX3" fmla="*/ 5013960 w 5013960"/>
                <a:gd name="connsiteY3" fmla="*/ 1058757 h 1188720"/>
                <a:gd name="connsiteX4" fmla="*/ 5013960 w 5013960"/>
                <a:gd name="connsiteY4" fmla="*/ 1188720 h 1188720"/>
                <a:gd name="connsiteX5" fmla="*/ 594360 w 5013960"/>
                <a:gd name="connsiteY5" fmla="*/ 1188720 h 1188720"/>
                <a:gd name="connsiteX6" fmla="*/ 0 w 5013960"/>
                <a:gd name="connsiteY6" fmla="*/ 594360 h 1188720"/>
                <a:gd name="connsiteX7" fmla="*/ 594360 w 5013960"/>
                <a:gd name="connsiteY7"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3960" h="1188720">
                  <a:moveTo>
                    <a:pt x="594360" y="0"/>
                  </a:moveTo>
                  <a:lnTo>
                    <a:pt x="966152" y="0"/>
                  </a:lnTo>
                  <a:lnTo>
                    <a:pt x="1635912" y="1058757"/>
                  </a:lnTo>
                  <a:lnTo>
                    <a:pt x="5013960" y="1058757"/>
                  </a:lnTo>
                  <a:lnTo>
                    <a:pt x="5013960" y="1188720"/>
                  </a:lnTo>
                  <a:lnTo>
                    <a:pt x="594360" y="1188720"/>
                  </a:lnTo>
                  <a:cubicBezTo>
                    <a:pt x="266104" y="1188720"/>
                    <a:pt x="0" y="922616"/>
                    <a:pt x="0" y="594360"/>
                  </a:cubicBezTo>
                  <a:cubicBezTo>
                    <a:pt x="0" y="266104"/>
                    <a:pt x="266104" y="0"/>
                    <a:pt x="594360" y="0"/>
                  </a:cubicBezTo>
                  <a:close/>
                </a:path>
              </a:pathLst>
            </a:custGeom>
            <a:solidFill>
              <a:srgbClr val="EF3425"/>
            </a:solidFill>
            <a:ln>
              <a:noFill/>
            </a:ln>
            <a:effectLst>
              <a:outerShdw blurRad="76200" dist="762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1B96475C-3327-447C-9404-025A36B85BBE}"/>
                </a:ext>
              </a:extLst>
            </p:cNvPr>
            <p:cNvSpPr txBox="1"/>
            <p:nvPr/>
          </p:nvSpPr>
          <p:spPr>
            <a:xfrm>
              <a:off x="1108053" y="2648039"/>
              <a:ext cx="746761"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01</a:t>
              </a:r>
            </a:p>
          </p:txBody>
        </p:sp>
      </p:grpSp>
      <p:grpSp>
        <p:nvGrpSpPr>
          <p:cNvPr id="4" name="Group 3">
            <a:extLst>
              <a:ext uri="{FF2B5EF4-FFF2-40B4-BE49-F238E27FC236}">
                <a16:creationId xmlns:a16="http://schemas.microsoft.com/office/drawing/2014/main" id="{547EB1C0-AF9A-4D99-8855-AD6069D142C4}"/>
              </a:ext>
            </a:extLst>
          </p:cNvPr>
          <p:cNvGrpSpPr/>
          <p:nvPr/>
        </p:nvGrpSpPr>
        <p:grpSpPr>
          <a:xfrm>
            <a:off x="7293864" y="899157"/>
            <a:ext cx="3923165" cy="947594"/>
            <a:chOff x="7293864" y="899157"/>
            <a:chExt cx="3923165" cy="947594"/>
          </a:xfrm>
        </p:grpSpPr>
        <p:sp>
          <p:nvSpPr>
            <p:cNvPr id="18" name="Freeform: Shape 17">
              <a:extLst>
                <a:ext uri="{FF2B5EF4-FFF2-40B4-BE49-F238E27FC236}">
                  <a16:creationId xmlns:a16="http://schemas.microsoft.com/office/drawing/2014/main" id="{3598D900-C766-4492-BF44-3964344FFA87}"/>
                </a:ext>
              </a:extLst>
            </p:cNvPr>
            <p:cNvSpPr/>
            <p:nvPr/>
          </p:nvSpPr>
          <p:spPr>
            <a:xfrm>
              <a:off x="7293864" y="899157"/>
              <a:ext cx="3923165" cy="947594"/>
            </a:xfrm>
            <a:custGeom>
              <a:avLst/>
              <a:gdLst>
                <a:gd name="connsiteX0" fmla="*/ 146168 w 3923165"/>
                <a:gd name="connsiteY0" fmla="*/ 0 h 947594"/>
                <a:gd name="connsiteX1" fmla="*/ 3923165 w 3923165"/>
                <a:gd name="connsiteY1" fmla="*/ 0 h 947594"/>
                <a:gd name="connsiteX2" fmla="*/ 3923165 w 3923165"/>
                <a:gd name="connsiteY2" fmla="*/ 947593 h 947594"/>
                <a:gd name="connsiteX3" fmla="*/ 3776997 w 3923165"/>
                <a:gd name="connsiteY3" fmla="*/ 947593 h 947594"/>
                <a:gd name="connsiteX4" fmla="*/ 3776997 w 3923165"/>
                <a:gd name="connsiteY4" fmla="*/ 947594 h 947594"/>
                <a:gd name="connsiteX5" fmla="*/ 599439 w 3923165"/>
                <a:gd name="connsiteY5" fmla="*/ 947594 h 947594"/>
                <a:gd name="connsiteX6" fmla="*/ 0 w 3923165"/>
                <a:gd name="connsiteY6" fmla="*/ 1 h 947594"/>
                <a:gd name="connsiteX7" fmla="*/ 146169 w 3923165"/>
                <a:gd name="connsiteY7" fmla="*/ 1 h 947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23165" h="947594">
                  <a:moveTo>
                    <a:pt x="146168" y="0"/>
                  </a:moveTo>
                  <a:lnTo>
                    <a:pt x="3923165" y="0"/>
                  </a:lnTo>
                  <a:lnTo>
                    <a:pt x="3923165" y="947593"/>
                  </a:lnTo>
                  <a:lnTo>
                    <a:pt x="3776997" y="947593"/>
                  </a:lnTo>
                  <a:lnTo>
                    <a:pt x="3776997" y="947594"/>
                  </a:lnTo>
                  <a:lnTo>
                    <a:pt x="599439" y="947594"/>
                  </a:lnTo>
                  <a:lnTo>
                    <a:pt x="0" y="1"/>
                  </a:lnTo>
                  <a:lnTo>
                    <a:pt x="146169" y="1"/>
                  </a:lnTo>
                  <a:close/>
                </a:path>
              </a:pathLst>
            </a:custGeom>
            <a:solidFill>
              <a:schemeClr val="bg2">
                <a:lumMod val="10000"/>
                <a:alpha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7586B108-6B3B-4403-9DFC-9C71AFD4F157}"/>
                </a:ext>
              </a:extLst>
            </p:cNvPr>
            <p:cNvSpPr txBox="1"/>
            <p:nvPr/>
          </p:nvSpPr>
          <p:spPr>
            <a:xfrm>
              <a:off x="7938916" y="944169"/>
              <a:ext cx="3189455" cy="880241"/>
            </a:xfrm>
            <a:prstGeom prst="rect">
              <a:avLst/>
            </a:prstGeom>
            <a:noFill/>
          </p:spPr>
          <p:txBody>
            <a:bodyPr wrap="square" rtlCol="0">
              <a:spAutoFit/>
            </a:bodyPr>
            <a:lstStyle/>
            <a:p>
              <a:pPr defTabSz="1219170">
                <a:spcBef>
                  <a:spcPct val="20000"/>
                </a:spcBef>
                <a:defRPr/>
              </a:pPr>
              <a:r>
                <a:rPr lang="en-US" sz="1400" dirty="0">
                  <a:solidFill>
                    <a:srgbClr val="EF3425"/>
                  </a:solidFill>
                  <a:latin typeface="Bernard MT Condensed" panose="02050806060905020404" pitchFamily="18" charset="0"/>
                </a:rPr>
                <a:t>LOREM IPSUM</a:t>
              </a:r>
              <a:endParaRPr lang="en-US" sz="200" b="1" dirty="0">
                <a:solidFill>
                  <a:srgbClr val="EF3425"/>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grpSp>
      <p:grpSp>
        <p:nvGrpSpPr>
          <p:cNvPr id="30" name="Group 29">
            <a:extLst>
              <a:ext uri="{FF2B5EF4-FFF2-40B4-BE49-F238E27FC236}">
                <a16:creationId xmlns:a16="http://schemas.microsoft.com/office/drawing/2014/main" id="{426B1A7C-9F1D-43ED-BF31-BE82AC174FD3}"/>
              </a:ext>
            </a:extLst>
          </p:cNvPr>
          <p:cNvGrpSpPr/>
          <p:nvPr/>
        </p:nvGrpSpPr>
        <p:grpSpPr>
          <a:xfrm>
            <a:off x="5836920" y="2362200"/>
            <a:ext cx="5013960" cy="1188720"/>
            <a:chOff x="838200" y="2438400"/>
            <a:chExt cx="5013960" cy="1188720"/>
          </a:xfrm>
        </p:grpSpPr>
        <p:sp>
          <p:nvSpPr>
            <p:cNvPr id="32" name="Freeform: Shape 31">
              <a:extLst>
                <a:ext uri="{FF2B5EF4-FFF2-40B4-BE49-F238E27FC236}">
                  <a16:creationId xmlns:a16="http://schemas.microsoft.com/office/drawing/2014/main" id="{7B5858BF-F1AD-41EF-9709-BC98E8F4D827}"/>
                </a:ext>
              </a:extLst>
            </p:cNvPr>
            <p:cNvSpPr/>
            <p:nvPr/>
          </p:nvSpPr>
          <p:spPr>
            <a:xfrm>
              <a:off x="838200" y="2438400"/>
              <a:ext cx="5013960" cy="1188720"/>
            </a:xfrm>
            <a:custGeom>
              <a:avLst/>
              <a:gdLst>
                <a:gd name="connsiteX0" fmla="*/ 594360 w 5013960"/>
                <a:gd name="connsiteY0" fmla="*/ 0 h 1188720"/>
                <a:gd name="connsiteX1" fmla="*/ 966152 w 5013960"/>
                <a:gd name="connsiteY1" fmla="*/ 0 h 1188720"/>
                <a:gd name="connsiteX2" fmla="*/ 1635912 w 5013960"/>
                <a:gd name="connsiteY2" fmla="*/ 1058757 h 1188720"/>
                <a:gd name="connsiteX3" fmla="*/ 5013960 w 5013960"/>
                <a:gd name="connsiteY3" fmla="*/ 1058757 h 1188720"/>
                <a:gd name="connsiteX4" fmla="*/ 5013960 w 5013960"/>
                <a:gd name="connsiteY4" fmla="*/ 1188720 h 1188720"/>
                <a:gd name="connsiteX5" fmla="*/ 594360 w 5013960"/>
                <a:gd name="connsiteY5" fmla="*/ 1188720 h 1188720"/>
                <a:gd name="connsiteX6" fmla="*/ 0 w 5013960"/>
                <a:gd name="connsiteY6" fmla="*/ 594360 h 1188720"/>
                <a:gd name="connsiteX7" fmla="*/ 594360 w 5013960"/>
                <a:gd name="connsiteY7"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3960" h="1188720">
                  <a:moveTo>
                    <a:pt x="594360" y="0"/>
                  </a:moveTo>
                  <a:lnTo>
                    <a:pt x="966152" y="0"/>
                  </a:lnTo>
                  <a:lnTo>
                    <a:pt x="1635912" y="1058757"/>
                  </a:lnTo>
                  <a:lnTo>
                    <a:pt x="5013960" y="1058757"/>
                  </a:lnTo>
                  <a:lnTo>
                    <a:pt x="5013960" y="1188720"/>
                  </a:lnTo>
                  <a:lnTo>
                    <a:pt x="594360" y="1188720"/>
                  </a:lnTo>
                  <a:cubicBezTo>
                    <a:pt x="266104" y="1188720"/>
                    <a:pt x="0" y="922616"/>
                    <a:pt x="0" y="594360"/>
                  </a:cubicBezTo>
                  <a:cubicBezTo>
                    <a:pt x="0" y="266104"/>
                    <a:pt x="266104" y="0"/>
                    <a:pt x="594360" y="0"/>
                  </a:cubicBezTo>
                  <a:close/>
                </a:path>
              </a:pathLst>
            </a:custGeom>
            <a:solidFill>
              <a:srgbClr val="8397B1"/>
            </a:solidFill>
            <a:ln>
              <a:noFill/>
            </a:ln>
            <a:effectLst>
              <a:outerShdw blurRad="76200" dist="762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5EEE63C8-DD35-4695-9AC8-64C3B5B102F6}"/>
                </a:ext>
              </a:extLst>
            </p:cNvPr>
            <p:cNvSpPr txBox="1"/>
            <p:nvPr/>
          </p:nvSpPr>
          <p:spPr>
            <a:xfrm>
              <a:off x="1108053" y="2648039"/>
              <a:ext cx="746761"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02</a:t>
              </a:r>
            </a:p>
          </p:txBody>
        </p:sp>
      </p:grpSp>
      <p:grpSp>
        <p:nvGrpSpPr>
          <p:cNvPr id="9" name="Group 8">
            <a:extLst>
              <a:ext uri="{FF2B5EF4-FFF2-40B4-BE49-F238E27FC236}">
                <a16:creationId xmlns:a16="http://schemas.microsoft.com/office/drawing/2014/main" id="{B805912B-1B48-4ECE-81E2-AC07BBCEDE55}"/>
              </a:ext>
            </a:extLst>
          </p:cNvPr>
          <p:cNvGrpSpPr/>
          <p:nvPr/>
        </p:nvGrpSpPr>
        <p:grpSpPr>
          <a:xfrm>
            <a:off x="6928104" y="2362197"/>
            <a:ext cx="3923165" cy="947594"/>
            <a:chOff x="6928104" y="2362197"/>
            <a:chExt cx="3923165" cy="947594"/>
          </a:xfrm>
        </p:grpSpPr>
        <p:sp>
          <p:nvSpPr>
            <p:cNvPr id="29" name="Freeform: Shape 28">
              <a:extLst>
                <a:ext uri="{FF2B5EF4-FFF2-40B4-BE49-F238E27FC236}">
                  <a16:creationId xmlns:a16="http://schemas.microsoft.com/office/drawing/2014/main" id="{86345E8F-4AA6-41B2-B988-7D70FEEE3096}"/>
                </a:ext>
              </a:extLst>
            </p:cNvPr>
            <p:cNvSpPr/>
            <p:nvPr/>
          </p:nvSpPr>
          <p:spPr>
            <a:xfrm>
              <a:off x="6928104" y="2362197"/>
              <a:ext cx="3923165" cy="947594"/>
            </a:xfrm>
            <a:custGeom>
              <a:avLst/>
              <a:gdLst>
                <a:gd name="connsiteX0" fmla="*/ 146168 w 3923165"/>
                <a:gd name="connsiteY0" fmla="*/ 0 h 947594"/>
                <a:gd name="connsiteX1" fmla="*/ 3923165 w 3923165"/>
                <a:gd name="connsiteY1" fmla="*/ 0 h 947594"/>
                <a:gd name="connsiteX2" fmla="*/ 3923165 w 3923165"/>
                <a:gd name="connsiteY2" fmla="*/ 947593 h 947594"/>
                <a:gd name="connsiteX3" fmla="*/ 3776997 w 3923165"/>
                <a:gd name="connsiteY3" fmla="*/ 947593 h 947594"/>
                <a:gd name="connsiteX4" fmla="*/ 3776997 w 3923165"/>
                <a:gd name="connsiteY4" fmla="*/ 947594 h 947594"/>
                <a:gd name="connsiteX5" fmla="*/ 599439 w 3923165"/>
                <a:gd name="connsiteY5" fmla="*/ 947594 h 947594"/>
                <a:gd name="connsiteX6" fmla="*/ 0 w 3923165"/>
                <a:gd name="connsiteY6" fmla="*/ 1 h 947594"/>
                <a:gd name="connsiteX7" fmla="*/ 146169 w 3923165"/>
                <a:gd name="connsiteY7" fmla="*/ 1 h 947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23165" h="947594">
                  <a:moveTo>
                    <a:pt x="146168" y="0"/>
                  </a:moveTo>
                  <a:lnTo>
                    <a:pt x="3923165" y="0"/>
                  </a:lnTo>
                  <a:lnTo>
                    <a:pt x="3923165" y="947593"/>
                  </a:lnTo>
                  <a:lnTo>
                    <a:pt x="3776997" y="947593"/>
                  </a:lnTo>
                  <a:lnTo>
                    <a:pt x="3776997" y="947594"/>
                  </a:lnTo>
                  <a:lnTo>
                    <a:pt x="599439" y="947594"/>
                  </a:lnTo>
                  <a:lnTo>
                    <a:pt x="0" y="1"/>
                  </a:lnTo>
                  <a:lnTo>
                    <a:pt x="146169" y="1"/>
                  </a:lnTo>
                  <a:close/>
                </a:path>
              </a:pathLst>
            </a:custGeom>
            <a:solidFill>
              <a:schemeClr val="bg2">
                <a:lumMod val="10000"/>
                <a:alpha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FE96E97E-65FE-4920-B40F-A172C555ECFC}"/>
                </a:ext>
              </a:extLst>
            </p:cNvPr>
            <p:cNvSpPr txBox="1"/>
            <p:nvPr/>
          </p:nvSpPr>
          <p:spPr>
            <a:xfrm>
              <a:off x="7573156" y="2407209"/>
              <a:ext cx="3189455" cy="880241"/>
            </a:xfrm>
            <a:prstGeom prst="rect">
              <a:avLst/>
            </a:prstGeom>
            <a:noFill/>
          </p:spPr>
          <p:txBody>
            <a:bodyPr wrap="square" rtlCol="0">
              <a:spAutoFit/>
            </a:bodyPr>
            <a:lstStyle/>
            <a:p>
              <a:pPr defTabSz="1219170">
                <a:spcBef>
                  <a:spcPct val="20000"/>
                </a:spcBef>
                <a:defRPr/>
              </a:pPr>
              <a:r>
                <a:rPr lang="en-US" sz="1400" dirty="0">
                  <a:solidFill>
                    <a:srgbClr val="8397B1"/>
                  </a:solidFill>
                  <a:latin typeface="Bernard MT Condensed" panose="02050806060905020404" pitchFamily="18" charset="0"/>
                </a:rPr>
                <a:t>LOREM IPSUM</a:t>
              </a:r>
              <a:endParaRPr lang="en-US" sz="200" b="1" dirty="0">
                <a:solidFill>
                  <a:srgbClr val="8397B1"/>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grpSp>
      <p:grpSp>
        <p:nvGrpSpPr>
          <p:cNvPr id="36" name="Group 35">
            <a:extLst>
              <a:ext uri="{FF2B5EF4-FFF2-40B4-BE49-F238E27FC236}">
                <a16:creationId xmlns:a16="http://schemas.microsoft.com/office/drawing/2014/main" id="{95108B42-A02E-4D76-817E-3BFCA9628536}"/>
              </a:ext>
            </a:extLst>
          </p:cNvPr>
          <p:cNvGrpSpPr/>
          <p:nvPr/>
        </p:nvGrpSpPr>
        <p:grpSpPr>
          <a:xfrm>
            <a:off x="5471160" y="3825240"/>
            <a:ext cx="5013960" cy="1188720"/>
            <a:chOff x="838200" y="2438400"/>
            <a:chExt cx="5013960" cy="1188720"/>
          </a:xfrm>
        </p:grpSpPr>
        <p:sp>
          <p:nvSpPr>
            <p:cNvPr id="38" name="Freeform: Shape 37">
              <a:extLst>
                <a:ext uri="{FF2B5EF4-FFF2-40B4-BE49-F238E27FC236}">
                  <a16:creationId xmlns:a16="http://schemas.microsoft.com/office/drawing/2014/main" id="{85FAA991-AAB4-454B-993E-59552E52EB85}"/>
                </a:ext>
              </a:extLst>
            </p:cNvPr>
            <p:cNvSpPr/>
            <p:nvPr/>
          </p:nvSpPr>
          <p:spPr>
            <a:xfrm>
              <a:off x="838200" y="2438400"/>
              <a:ext cx="5013960" cy="1188720"/>
            </a:xfrm>
            <a:custGeom>
              <a:avLst/>
              <a:gdLst>
                <a:gd name="connsiteX0" fmla="*/ 594360 w 5013960"/>
                <a:gd name="connsiteY0" fmla="*/ 0 h 1188720"/>
                <a:gd name="connsiteX1" fmla="*/ 966152 w 5013960"/>
                <a:gd name="connsiteY1" fmla="*/ 0 h 1188720"/>
                <a:gd name="connsiteX2" fmla="*/ 1635912 w 5013960"/>
                <a:gd name="connsiteY2" fmla="*/ 1058757 h 1188720"/>
                <a:gd name="connsiteX3" fmla="*/ 5013960 w 5013960"/>
                <a:gd name="connsiteY3" fmla="*/ 1058757 h 1188720"/>
                <a:gd name="connsiteX4" fmla="*/ 5013960 w 5013960"/>
                <a:gd name="connsiteY4" fmla="*/ 1188720 h 1188720"/>
                <a:gd name="connsiteX5" fmla="*/ 594360 w 5013960"/>
                <a:gd name="connsiteY5" fmla="*/ 1188720 h 1188720"/>
                <a:gd name="connsiteX6" fmla="*/ 0 w 5013960"/>
                <a:gd name="connsiteY6" fmla="*/ 594360 h 1188720"/>
                <a:gd name="connsiteX7" fmla="*/ 594360 w 5013960"/>
                <a:gd name="connsiteY7"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3960" h="1188720">
                  <a:moveTo>
                    <a:pt x="594360" y="0"/>
                  </a:moveTo>
                  <a:lnTo>
                    <a:pt x="966152" y="0"/>
                  </a:lnTo>
                  <a:lnTo>
                    <a:pt x="1635912" y="1058757"/>
                  </a:lnTo>
                  <a:lnTo>
                    <a:pt x="5013960" y="1058757"/>
                  </a:lnTo>
                  <a:lnTo>
                    <a:pt x="5013960" y="1188720"/>
                  </a:lnTo>
                  <a:lnTo>
                    <a:pt x="594360" y="1188720"/>
                  </a:lnTo>
                  <a:cubicBezTo>
                    <a:pt x="266104" y="1188720"/>
                    <a:pt x="0" y="922616"/>
                    <a:pt x="0" y="594360"/>
                  </a:cubicBezTo>
                  <a:cubicBezTo>
                    <a:pt x="0" y="266104"/>
                    <a:pt x="266104" y="0"/>
                    <a:pt x="594360" y="0"/>
                  </a:cubicBezTo>
                  <a:close/>
                </a:path>
              </a:pathLst>
            </a:custGeom>
            <a:solidFill>
              <a:srgbClr val="44546B"/>
            </a:solidFill>
            <a:ln>
              <a:noFill/>
            </a:ln>
            <a:effectLst>
              <a:outerShdw blurRad="76200" dist="762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D6BB3AF3-44F6-4B43-8897-A9AB3516A050}"/>
                </a:ext>
              </a:extLst>
            </p:cNvPr>
            <p:cNvSpPr txBox="1"/>
            <p:nvPr/>
          </p:nvSpPr>
          <p:spPr>
            <a:xfrm>
              <a:off x="1108053" y="2648039"/>
              <a:ext cx="746761"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03</a:t>
              </a:r>
            </a:p>
          </p:txBody>
        </p:sp>
      </p:grpSp>
      <p:grpSp>
        <p:nvGrpSpPr>
          <p:cNvPr id="46" name="Group 45">
            <a:extLst>
              <a:ext uri="{FF2B5EF4-FFF2-40B4-BE49-F238E27FC236}">
                <a16:creationId xmlns:a16="http://schemas.microsoft.com/office/drawing/2014/main" id="{5CE2163B-3FA9-464E-93AE-CA33277CF468}"/>
              </a:ext>
            </a:extLst>
          </p:cNvPr>
          <p:cNvGrpSpPr/>
          <p:nvPr/>
        </p:nvGrpSpPr>
        <p:grpSpPr>
          <a:xfrm>
            <a:off x="6562344" y="3825237"/>
            <a:ext cx="3923165" cy="947594"/>
            <a:chOff x="6562344" y="3825237"/>
            <a:chExt cx="3923165" cy="947594"/>
          </a:xfrm>
        </p:grpSpPr>
        <p:sp>
          <p:nvSpPr>
            <p:cNvPr id="35" name="Freeform: Shape 34">
              <a:extLst>
                <a:ext uri="{FF2B5EF4-FFF2-40B4-BE49-F238E27FC236}">
                  <a16:creationId xmlns:a16="http://schemas.microsoft.com/office/drawing/2014/main" id="{2B880DEE-6797-460B-ACAE-58E4E7A0792F}"/>
                </a:ext>
              </a:extLst>
            </p:cNvPr>
            <p:cNvSpPr/>
            <p:nvPr/>
          </p:nvSpPr>
          <p:spPr>
            <a:xfrm>
              <a:off x="6562344" y="3825237"/>
              <a:ext cx="3923165" cy="947594"/>
            </a:xfrm>
            <a:custGeom>
              <a:avLst/>
              <a:gdLst>
                <a:gd name="connsiteX0" fmla="*/ 146168 w 3923165"/>
                <a:gd name="connsiteY0" fmla="*/ 0 h 947594"/>
                <a:gd name="connsiteX1" fmla="*/ 3923165 w 3923165"/>
                <a:gd name="connsiteY1" fmla="*/ 0 h 947594"/>
                <a:gd name="connsiteX2" fmla="*/ 3923165 w 3923165"/>
                <a:gd name="connsiteY2" fmla="*/ 947593 h 947594"/>
                <a:gd name="connsiteX3" fmla="*/ 3776997 w 3923165"/>
                <a:gd name="connsiteY3" fmla="*/ 947593 h 947594"/>
                <a:gd name="connsiteX4" fmla="*/ 3776997 w 3923165"/>
                <a:gd name="connsiteY4" fmla="*/ 947594 h 947594"/>
                <a:gd name="connsiteX5" fmla="*/ 599439 w 3923165"/>
                <a:gd name="connsiteY5" fmla="*/ 947594 h 947594"/>
                <a:gd name="connsiteX6" fmla="*/ 0 w 3923165"/>
                <a:gd name="connsiteY6" fmla="*/ 1 h 947594"/>
                <a:gd name="connsiteX7" fmla="*/ 146169 w 3923165"/>
                <a:gd name="connsiteY7" fmla="*/ 1 h 947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23165" h="947594">
                  <a:moveTo>
                    <a:pt x="146168" y="0"/>
                  </a:moveTo>
                  <a:lnTo>
                    <a:pt x="3923165" y="0"/>
                  </a:lnTo>
                  <a:lnTo>
                    <a:pt x="3923165" y="947593"/>
                  </a:lnTo>
                  <a:lnTo>
                    <a:pt x="3776997" y="947593"/>
                  </a:lnTo>
                  <a:lnTo>
                    <a:pt x="3776997" y="947594"/>
                  </a:lnTo>
                  <a:lnTo>
                    <a:pt x="599439" y="947594"/>
                  </a:lnTo>
                  <a:lnTo>
                    <a:pt x="0" y="1"/>
                  </a:lnTo>
                  <a:lnTo>
                    <a:pt x="146169" y="1"/>
                  </a:lnTo>
                  <a:close/>
                </a:path>
              </a:pathLst>
            </a:custGeom>
            <a:solidFill>
              <a:schemeClr val="bg2">
                <a:lumMod val="10000"/>
                <a:alpha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C2647EA0-F270-490E-9F44-2AB36010111C}"/>
                </a:ext>
              </a:extLst>
            </p:cNvPr>
            <p:cNvSpPr txBox="1"/>
            <p:nvPr/>
          </p:nvSpPr>
          <p:spPr>
            <a:xfrm>
              <a:off x="7207396" y="3870249"/>
              <a:ext cx="3189455" cy="880241"/>
            </a:xfrm>
            <a:prstGeom prst="rect">
              <a:avLst/>
            </a:prstGeom>
            <a:noFill/>
          </p:spPr>
          <p:txBody>
            <a:bodyPr wrap="square" rtlCol="0">
              <a:spAutoFit/>
            </a:bodyPr>
            <a:lstStyle/>
            <a:p>
              <a:pPr defTabSz="1219170">
                <a:spcBef>
                  <a:spcPct val="20000"/>
                </a:spcBef>
                <a:defRPr/>
              </a:pPr>
              <a:r>
                <a:rPr lang="en-US" sz="1400" dirty="0">
                  <a:solidFill>
                    <a:srgbClr val="44546B"/>
                  </a:solidFill>
                  <a:latin typeface="Bernard MT Condensed" panose="02050806060905020404" pitchFamily="18" charset="0"/>
                </a:rPr>
                <a:t>LOREM IPSUM</a:t>
              </a:r>
              <a:endParaRPr lang="en-US" sz="200" b="1" dirty="0">
                <a:solidFill>
                  <a:srgbClr val="44546B"/>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grpSp>
      <p:grpSp>
        <p:nvGrpSpPr>
          <p:cNvPr id="42" name="Group 41">
            <a:extLst>
              <a:ext uri="{FF2B5EF4-FFF2-40B4-BE49-F238E27FC236}">
                <a16:creationId xmlns:a16="http://schemas.microsoft.com/office/drawing/2014/main" id="{DCC382D2-F9E1-4F85-BECA-69946CA1C8A9}"/>
              </a:ext>
            </a:extLst>
          </p:cNvPr>
          <p:cNvGrpSpPr/>
          <p:nvPr/>
        </p:nvGrpSpPr>
        <p:grpSpPr>
          <a:xfrm>
            <a:off x="5105400" y="5288280"/>
            <a:ext cx="5013960" cy="1188720"/>
            <a:chOff x="838200" y="2438400"/>
            <a:chExt cx="5013960" cy="1188720"/>
          </a:xfrm>
        </p:grpSpPr>
        <p:sp>
          <p:nvSpPr>
            <p:cNvPr id="44" name="Freeform: Shape 43">
              <a:extLst>
                <a:ext uri="{FF2B5EF4-FFF2-40B4-BE49-F238E27FC236}">
                  <a16:creationId xmlns:a16="http://schemas.microsoft.com/office/drawing/2014/main" id="{B9A40CD4-6E02-4427-A4AA-90FC6C1E42F3}"/>
                </a:ext>
              </a:extLst>
            </p:cNvPr>
            <p:cNvSpPr/>
            <p:nvPr/>
          </p:nvSpPr>
          <p:spPr>
            <a:xfrm>
              <a:off x="838200" y="2438400"/>
              <a:ext cx="5013960" cy="1188720"/>
            </a:xfrm>
            <a:custGeom>
              <a:avLst/>
              <a:gdLst>
                <a:gd name="connsiteX0" fmla="*/ 594360 w 5013960"/>
                <a:gd name="connsiteY0" fmla="*/ 0 h 1188720"/>
                <a:gd name="connsiteX1" fmla="*/ 966152 w 5013960"/>
                <a:gd name="connsiteY1" fmla="*/ 0 h 1188720"/>
                <a:gd name="connsiteX2" fmla="*/ 1635912 w 5013960"/>
                <a:gd name="connsiteY2" fmla="*/ 1058757 h 1188720"/>
                <a:gd name="connsiteX3" fmla="*/ 5013960 w 5013960"/>
                <a:gd name="connsiteY3" fmla="*/ 1058757 h 1188720"/>
                <a:gd name="connsiteX4" fmla="*/ 5013960 w 5013960"/>
                <a:gd name="connsiteY4" fmla="*/ 1188720 h 1188720"/>
                <a:gd name="connsiteX5" fmla="*/ 594360 w 5013960"/>
                <a:gd name="connsiteY5" fmla="*/ 1188720 h 1188720"/>
                <a:gd name="connsiteX6" fmla="*/ 0 w 5013960"/>
                <a:gd name="connsiteY6" fmla="*/ 594360 h 1188720"/>
                <a:gd name="connsiteX7" fmla="*/ 594360 w 5013960"/>
                <a:gd name="connsiteY7"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3960" h="1188720">
                  <a:moveTo>
                    <a:pt x="594360" y="0"/>
                  </a:moveTo>
                  <a:lnTo>
                    <a:pt x="966152" y="0"/>
                  </a:lnTo>
                  <a:lnTo>
                    <a:pt x="1635912" y="1058757"/>
                  </a:lnTo>
                  <a:lnTo>
                    <a:pt x="5013960" y="1058757"/>
                  </a:lnTo>
                  <a:lnTo>
                    <a:pt x="5013960" y="1188720"/>
                  </a:lnTo>
                  <a:lnTo>
                    <a:pt x="594360" y="1188720"/>
                  </a:lnTo>
                  <a:cubicBezTo>
                    <a:pt x="266104" y="1188720"/>
                    <a:pt x="0" y="922616"/>
                    <a:pt x="0" y="594360"/>
                  </a:cubicBezTo>
                  <a:cubicBezTo>
                    <a:pt x="0" y="266104"/>
                    <a:pt x="266104" y="0"/>
                    <a:pt x="594360" y="0"/>
                  </a:cubicBezTo>
                  <a:close/>
                </a:path>
              </a:pathLst>
            </a:custGeom>
            <a:solidFill>
              <a:srgbClr val="2C3749"/>
            </a:solidFill>
            <a:ln>
              <a:noFill/>
            </a:ln>
            <a:effectLst>
              <a:outerShdw blurRad="76200" dist="762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8C19106B-6128-41E5-8F5D-46FFF775B758}"/>
                </a:ext>
              </a:extLst>
            </p:cNvPr>
            <p:cNvSpPr txBox="1"/>
            <p:nvPr/>
          </p:nvSpPr>
          <p:spPr>
            <a:xfrm>
              <a:off x="1108053" y="2648039"/>
              <a:ext cx="746761"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04</a:t>
              </a:r>
            </a:p>
          </p:txBody>
        </p:sp>
      </p:grpSp>
      <p:grpSp>
        <p:nvGrpSpPr>
          <p:cNvPr id="47" name="Group 46">
            <a:extLst>
              <a:ext uri="{FF2B5EF4-FFF2-40B4-BE49-F238E27FC236}">
                <a16:creationId xmlns:a16="http://schemas.microsoft.com/office/drawing/2014/main" id="{7EC944FC-3903-4536-8AAC-A21BB0CED88D}"/>
              </a:ext>
            </a:extLst>
          </p:cNvPr>
          <p:cNvGrpSpPr/>
          <p:nvPr/>
        </p:nvGrpSpPr>
        <p:grpSpPr>
          <a:xfrm>
            <a:off x="6196584" y="5288277"/>
            <a:ext cx="3923165" cy="947594"/>
            <a:chOff x="6196584" y="5288277"/>
            <a:chExt cx="3923165" cy="947594"/>
          </a:xfrm>
        </p:grpSpPr>
        <p:sp>
          <p:nvSpPr>
            <p:cNvPr id="41" name="Freeform: Shape 40">
              <a:extLst>
                <a:ext uri="{FF2B5EF4-FFF2-40B4-BE49-F238E27FC236}">
                  <a16:creationId xmlns:a16="http://schemas.microsoft.com/office/drawing/2014/main" id="{5DE645AD-BB2B-42E5-B63F-92B1E568CC7D}"/>
                </a:ext>
              </a:extLst>
            </p:cNvPr>
            <p:cNvSpPr/>
            <p:nvPr/>
          </p:nvSpPr>
          <p:spPr>
            <a:xfrm>
              <a:off x="6196584" y="5288277"/>
              <a:ext cx="3923165" cy="947594"/>
            </a:xfrm>
            <a:custGeom>
              <a:avLst/>
              <a:gdLst>
                <a:gd name="connsiteX0" fmla="*/ 146168 w 3923165"/>
                <a:gd name="connsiteY0" fmla="*/ 0 h 947594"/>
                <a:gd name="connsiteX1" fmla="*/ 3923165 w 3923165"/>
                <a:gd name="connsiteY1" fmla="*/ 0 h 947594"/>
                <a:gd name="connsiteX2" fmla="*/ 3923165 w 3923165"/>
                <a:gd name="connsiteY2" fmla="*/ 947593 h 947594"/>
                <a:gd name="connsiteX3" fmla="*/ 3776997 w 3923165"/>
                <a:gd name="connsiteY3" fmla="*/ 947593 h 947594"/>
                <a:gd name="connsiteX4" fmla="*/ 3776997 w 3923165"/>
                <a:gd name="connsiteY4" fmla="*/ 947594 h 947594"/>
                <a:gd name="connsiteX5" fmla="*/ 599439 w 3923165"/>
                <a:gd name="connsiteY5" fmla="*/ 947594 h 947594"/>
                <a:gd name="connsiteX6" fmla="*/ 0 w 3923165"/>
                <a:gd name="connsiteY6" fmla="*/ 1 h 947594"/>
                <a:gd name="connsiteX7" fmla="*/ 146169 w 3923165"/>
                <a:gd name="connsiteY7" fmla="*/ 1 h 947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23165" h="947594">
                  <a:moveTo>
                    <a:pt x="146168" y="0"/>
                  </a:moveTo>
                  <a:lnTo>
                    <a:pt x="3923165" y="0"/>
                  </a:lnTo>
                  <a:lnTo>
                    <a:pt x="3923165" y="947593"/>
                  </a:lnTo>
                  <a:lnTo>
                    <a:pt x="3776997" y="947593"/>
                  </a:lnTo>
                  <a:lnTo>
                    <a:pt x="3776997" y="947594"/>
                  </a:lnTo>
                  <a:lnTo>
                    <a:pt x="599439" y="947594"/>
                  </a:lnTo>
                  <a:lnTo>
                    <a:pt x="0" y="1"/>
                  </a:lnTo>
                  <a:lnTo>
                    <a:pt x="146169" y="1"/>
                  </a:lnTo>
                  <a:close/>
                </a:path>
              </a:pathLst>
            </a:custGeom>
            <a:solidFill>
              <a:schemeClr val="bg2">
                <a:lumMod val="10000"/>
                <a:alpha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1A0A7CE8-D2FE-49EA-872E-B48F753FCF1E}"/>
                </a:ext>
              </a:extLst>
            </p:cNvPr>
            <p:cNvSpPr txBox="1"/>
            <p:nvPr/>
          </p:nvSpPr>
          <p:spPr>
            <a:xfrm>
              <a:off x="6841636" y="5333289"/>
              <a:ext cx="3189455" cy="880241"/>
            </a:xfrm>
            <a:prstGeom prst="rect">
              <a:avLst/>
            </a:prstGeom>
            <a:noFill/>
          </p:spPr>
          <p:txBody>
            <a:bodyPr wrap="square" rtlCol="0">
              <a:spAutoFit/>
            </a:bodyPr>
            <a:lstStyle/>
            <a:p>
              <a:pPr defTabSz="1219170">
                <a:spcBef>
                  <a:spcPct val="20000"/>
                </a:spcBef>
                <a:defRPr/>
              </a:pPr>
              <a:r>
                <a:rPr lang="en-US" sz="1400" dirty="0">
                  <a:solidFill>
                    <a:srgbClr val="2C3749"/>
                  </a:solidFill>
                  <a:latin typeface="Bernard MT Condensed" panose="02050806060905020404" pitchFamily="18" charset="0"/>
                </a:rPr>
                <a:t>LOREM IPSUM</a:t>
              </a:r>
              <a:endParaRPr lang="en-US" sz="200" b="1" dirty="0">
                <a:solidFill>
                  <a:srgbClr val="2C3749"/>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grpSp>
      <p:pic>
        <p:nvPicPr>
          <p:cNvPr id="34" name="Picture 33">
            <a:hlinkClick r:id="rId2"/>
            <a:extLst>
              <a:ext uri="{FF2B5EF4-FFF2-40B4-BE49-F238E27FC236}">
                <a16:creationId xmlns:a16="http://schemas.microsoft.com/office/drawing/2014/main" id="{EB5E5C8E-44DE-4808-92B1-36508473C3A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65068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wipe(left)">
                                      <p:cBhvr>
                                        <p:cTn id="10" dur="500"/>
                                        <p:tgtEl>
                                          <p:spTgt spid="25"/>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26">
                                            <p:txEl>
                                              <p:pRg st="0" end="0"/>
                                            </p:txEl>
                                          </p:spTgt>
                                        </p:tgtEl>
                                        <p:attrNameLst>
                                          <p:attrName>style.visibility</p:attrName>
                                        </p:attrNameLst>
                                      </p:cBhvr>
                                      <p:to>
                                        <p:strVal val="visible"/>
                                      </p:to>
                                    </p:set>
                                    <p:animEffect transition="in" filter="fade">
                                      <p:cBhvr>
                                        <p:cTn id="14" dur="500"/>
                                        <p:tgtEl>
                                          <p:spTgt spid="26">
                                            <p:txEl>
                                              <p:pRg st="0" end="0"/>
                                            </p:txEl>
                                          </p:spTgt>
                                        </p:tgtEl>
                                      </p:cBhvr>
                                    </p:animEffect>
                                    <p:anim calcmode="lin" valueType="num">
                                      <p:cBhvr>
                                        <p:cTn id="15"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6">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26">
                                            <p:txEl>
                                              <p:pRg st="2" end="2"/>
                                            </p:txEl>
                                          </p:spTgt>
                                        </p:tgtEl>
                                        <p:attrNameLst>
                                          <p:attrName>style.visibility</p:attrName>
                                        </p:attrNameLst>
                                      </p:cBhvr>
                                      <p:to>
                                        <p:strVal val="visible"/>
                                      </p:to>
                                    </p:set>
                                    <p:animEffect transition="in" filter="fade">
                                      <p:cBhvr>
                                        <p:cTn id="20" dur="500"/>
                                        <p:tgtEl>
                                          <p:spTgt spid="26">
                                            <p:txEl>
                                              <p:pRg st="2" end="2"/>
                                            </p:txEl>
                                          </p:spTgt>
                                        </p:tgtEl>
                                      </p:cBhvr>
                                    </p:animEffect>
                                    <p:anim calcmode="lin" valueType="num">
                                      <p:cBhvr>
                                        <p:cTn id="21" dur="500" fill="hold"/>
                                        <p:tgtEl>
                                          <p:spTgt spid="26">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26">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26">
                                            <p:txEl>
                                              <p:pRg st="3" end="3"/>
                                            </p:txEl>
                                          </p:spTgt>
                                        </p:tgtEl>
                                        <p:attrNameLst>
                                          <p:attrName>style.visibility</p:attrName>
                                        </p:attrNameLst>
                                      </p:cBhvr>
                                      <p:to>
                                        <p:strVal val="visible"/>
                                      </p:to>
                                    </p:set>
                                    <p:animEffect transition="in" filter="fade">
                                      <p:cBhvr>
                                        <p:cTn id="26" dur="500"/>
                                        <p:tgtEl>
                                          <p:spTgt spid="26">
                                            <p:txEl>
                                              <p:pRg st="3" end="3"/>
                                            </p:txEl>
                                          </p:spTgt>
                                        </p:tgtEl>
                                      </p:cBhvr>
                                    </p:animEffect>
                                    <p:anim calcmode="lin" valueType="num">
                                      <p:cBhvr>
                                        <p:cTn id="27" dur="500" fill="hold"/>
                                        <p:tgtEl>
                                          <p:spTgt spid="26">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26">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26">
                                            <p:txEl>
                                              <p:pRg st="5" end="5"/>
                                            </p:txEl>
                                          </p:spTgt>
                                        </p:tgtEl>
                                        <p:attrNameLst>
                                          <p:attrName>style.visibility</p:attrName>
                                        </p:attrNameLst>
                                      </p:cBhvr>
                                      <p:to>
                                        <p:strVal val="visible"/>
                                      </p:to>
                                    </p:set>
                                    <p:animEffect transition="in" filter="fade">
                                      <p:cBhvr>
                                        <p:cTn id="32" dur="500"/>
                                        <p:tgtEl>
                                          <p:spTgt spid="26">
                                            <p:txEl>
                                              <p:pRg st="5" end="5"/>
                                            </p:txEl>
                                          </p:spTgt>
                                        </p:tgtEl>
                                      </p:cBhvr>
                                    </p:animEffect>
                                    <p:anim calcmode="lin" valueType="num">
                                      <p:cBhvr>
                                        <p:cTn id="33" dur="500" fill="hold"/>
                                        <p:tgtEl>
                                          <p:spTgt spid="26">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26">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26">
                                            <p:txEl>
                                              <p:pRg st="7" end="7"/>
                                            </p:txEl>
                                          </p:spTgt>
                                        </p:tgtEl>
                                        <p:attrNameLst>
                                          <p:attrName>style.visibility</p:attrName>
                                        </p:attrNameLst>
                                      </p:cBhvr>
                                      <p:to>
                                        <p:strVal val="visible"/>
                                      </p:to>
                                    </p:set>
                                    <p:animEffect transition="in" filter="fade">
                                      <p:cBhvr>
                                        <p:cTn id="38" dur="500"/>
                                        <p:tgtEl>
                                          <p:spTgt spid="26">
                                            <p:txEl>
                                              <p:pRg st="7" end="7"/>
                                            </p:txEl>
                                          </p:spTgt>
                                        </p:tgtEl>
                                      </p:cBhvr>
                                    </p:animEffect>
                                    <p:anim calcmode="lin" valueType="num">
                                      <p:cBhvr>
                                        <p:cTn id="39" dur="500" fill="hold"/>
                                        <p:tgtEl>
                                          <p:spTgt spid="26">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26">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26">
                                            <p:txEl>
                                              <p:pRg st="9" end="9"/>
                                            </p:txEl>
                                          </p:spTgt>
                                        </p:tgtEl>
                                        <p:attrNameLst>
                                          <p:attrName>style.visibility</p:attrName>
                                        </p:attrNameLst>
                                      </p:cBhvr>
                                      <p:to>
                                        <p:strVal val="visible"/>
                                      </p:to>
                                    </p:set>
                                    <p:animEffect transition="in" filter="fade">
                                      <p:cBhvr>
                                        <p:cTn id="44" dur="500"/>
                                        <p:tgtEl>
                                          <p:spTgt spid="26">
                                            <p:txEl>
                                              <p:pRg st="9" end="9"/>
                                            </p:txEl>
                                          </p:spTgt>
                                        </p:tgtEl>
                                      </p:cBhvr>
                                    </p:animEffect>
                                    <p:anim calcmode="lin" valueType="num">
                                      <p:cBhvr>
                                        <p:cTn id="45" dur="500" fill="hold"/>
                                        <p:tgtEl>
                                          <p:spTgt spid="26">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26">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2" presetClass="entr" presetSubtype="2" fill="hold" nodeType="afterEffect">
                                  <p:stCondLst>
                                    <p:cond delay="0"/>
                                  </p:stCondLst>
                                  <p:childTnLst>
                                    <p:set>
                                      <p:cBhvr>
                                        <p:cTn id="49" dur="1" fill="hold">
                                          <p:stCondLst>
                                            <p:cond delay="0"/>
                                          </p:stCondLst>
                                        </p:cTn>
                                        <p:tgtEl>
                                          <p:spTgt spid="2"/>
                                        </p:tgtEl>
                                        <p:attrNameLst>
                                          <p:attrName>style.visibility</p:attrName>
                                        </p:attrNameLst>
                                      </p:cBhvr>
                                      <p:to>
                                        <p:strVal val="visible"/>
                                      </p:to>
                                    </p:set>
                                    <p:anim calcmode="lin" valueType="num">
                                      <p:cBhvr additive="base">
                                        <p:cTn id="50" dur="750" fill="hold"/>
                                        <p:tgtEl>
                                          <p:spTgt spid="2"/>
                                        </p:tgtEl>
                                        <p:attrNameLst>
                                          <p:attrName>ppt_x</p:attrName>
                                        </p:attrNameLst>
                                      </p:cBhvr>
                                      <p:tavLst>
                                        <p:tav tm="0">
                                          <p:val>
                                            <p:strVal val="1+#ppt_w/2"/>
                                          </p:val>
                                        </p:tav>
                                        <p:tav tm="100000">
                                          <p:val>
                                            <p:strVal val="#ppt_x"/>
                                          </p:val>
                                        </p:tav>
                                      </p:tavLst>
                                    </p:anim>
                                    <p:anim calcmode="lin" valueType="num">
                                      <p:cBhvr additive="base">
                                        <p:cTn id="51" dur="750" fill="hold"/>
                                        <p:tgtEl>
                                          <p:spTgt spid="2"/>
                                        </p:tgtEl>
                                        <p:attrNameLst>
                                          <p:attrName>ppt_y</p:attrName>
                                        </p:attrNameLst>
                                      </p:cBhvr>
                                      <p:tavLst>
                                        <p:tav tm="0">
                                          <p:val>
                                            <p:strVal val="#ppt_y"/>
                                          </p:val>
                                        </p:tav>
                                        <p:tav tm="100000">
                                          <p:val>
                                            <p:strVal val="#ppt_y"/>
                                          </p:val>
                                        </p:tav>
                                      </p:tavLst>
                                    </p:anim>
                                  </p:childTnLst>
                                </p:cTn>
                              </p:par>
                            </p:childTnLst>
                          </p:cTn>
                        </p:par>
                        <p:par>
                          <p:cTn id="52" fill="hold">
                            <p:stCondLst>
                              <p:cond delay="4250"/>
                            </p:stCondLst>
                            <p:childTnLst>
                              <p:par>
                                <p:cTn id="53" presetID="22" presetClass="entr" presetSubtype="8" fill="hold" nodeType="afterEffect">
                                  <p:stCondLst>
                                    <p:cond delay="0"/>
                                  </p:stCondLst>
                                  <p:childTnLst>
                                    <p:set>
                                      <p:cBhvr>
                                        <p:cTn id="54" dur="1" fill="hold">
                                          <p:stCondLst>
                                            <p:cond delay="0"/>
                                          </p:stCondLst>
                                        </p:cTn>
                                        <p:tgtEl>
                                          <p:spTgt spid="4"/>
                                        </p:tgtEl>
                                        <p:attrNameLst>
                                          <p:attrName>style.visibility</p:attrName>
                                        </p:attrNameLst>
                                      </p:cBhvr>
                                      <p:to>
                                        <p:strVal val="visible"/>
                                      </p:to>
                                    </p:set>
                                    <p:animEffect transition="in" filter="wipe(left)">
                                      <p:cBhvr>
                                        <p:cTn id="55" dur="750"/>
                                        <p:tgtEl>
                                          <p:spTgt spid="4"/>
                                        </p:tgtEl>
                                      </p:cBhvr>
                                    </p:animEffect>
                                  </p:childTnLst>
                                </p:cTn>
                              </p:par>
                            </p:childTnLst>
                          </p:cTn>
                        </p:par>
                        <p:par>
                          <p:cTn id="56" fill="hold">
                            <p:stCondLst>
                              <p:cond delay="5000"/>
                            </p:stCondLst>
                            <p:childTnLst>
                              <p:par>
                                <p:cTn id="57" presetID="2" presetClass="entr" presetSubtype="2" fill="hold" nodeType="afterEffect">
                                  <p:stCondLst>
                                    <p:cond delay="0"/>
                                  </p:stCondLst>
                                  <p:childTnLst>
                                    <p:set>
                                      <p:cBhvr>
                                        <p:cTn id="58" dur="1" fill="hold">
                                          <p:stCondLst>
                                            <p:cond delay="0"/>
                                          </p:stCondLst>
                                        </p:cTn>
                                        <p:tgtEl>
                                          <p:spTgt spid="30"/>
                                        </p:tgtEl>
                                        <p:attrNameLst>
                                          <p:attrName>style.visibility</p:attrName>
                                        </p:attrNameLst>
                                      </p:cBhvr>
                                      <p:to>
                                        <p:strVal val="visible"/>
                                      </p:to>
                                    </p:set>
                                    <p:anim calcmode="lin" valueType="num">
                                      <p:cBhvr additive="base">
                                        <p:cTn id="59" dur="750" fill="hold"/>
                                        <p:tgtEl>
                                          <p:spTgt spid="30"/>
                                        </p:tgtEl>
                                        <p:attrNameLst>
                                          <p:attrName>ppt_x</p:attrName>
                                        </p:attrNameLst>
                                      </p:cBhvr>
                                      <p:tavLst>
                                        <p:tav tm="0">
                                          <p:val>
                                            <p:strVal val="1+#ppt_w/2"/>
                                          </p:val>
                                        </p:tav>
                                        <p:tav tm="100000">
                                          <p:val>
                                            <p:strVal val="#ppt_x"/>
                                          </p:val>
                                        </p:tav>
                                      </p:tavLst>
                                    </p:anim>
                                    <p:anim calcmode="lin" valueType="num">
                                      <p:cBhvr additive="base">
                                        <p:cTn id="60" dur="750" fill="hold"/>
                                        <p:tgtEl>
                                          <p:spTgt spid="30"/>
                                        </p:tgtEl>
                                        <p:attrNameLst>
                                          <p:attrName>ppt_y</p:attrName>
                                        </p:attrNameLst>
                                      </p:cBhvr>
                                      <p:tavLst>
                                        <p:tav tm="0">
                                          <p:val>
                                            <p:strVal val="#ppt_y"/>
                                          </p:val>
                                        </p:tav>
                                        <p:tav tm="100000">
                                          <p:val>
                                            <p:strVal val="#ppt_y"/>
                                          </p:val>
                                        </p:tav>
                                      </p:tavLst>
                                    </p:anim>
                                  </p:childTnLst>
                                </p:cTn>
                              </p:par>
                            </p:childTnLst>
                          </p:cTn>
                        </p:par>
                        <p:par>
                          <p:cTn id="61" fill="hold">
                            <p:stCondLst>
                              <p:cond delay="5750"/>
                            </p:stCondLst>
                            <p:childTnLst>
                              <p:par>
                                <p:cTn id="62" presetID="22" presetClass="entr" presetSubtype="8" fill="hold" nodeType="afterEffect">
                                  <p:stCondLst>
                                    <p:cond delay="0"/>
                                  </p:stCondLst>
                                  <p:childTnLst>
                                    <p:set>
                                      <p:cBhvr>
                                        <p:cTn id="63" dur="1" fill="hold">
                                          <p:stCondLst>
                                            <p:cond delay="0"/>
                                          </p:stCondLst>
                                        </p:cTn>
                                        <p:tgtEl>
                                          <p:spTgt spid="9"/>
                                        </p:tgtEl>
                                        <p:attrNameLst>
                                          <p:attrName>style.visibility</p:attrName>
                                        </p:attrNameLst>
                                      </p:cBhvr>
                                      <p:to>
                                        <p:strVal val="visible"/>
                                      </p:to>
                                    </p:set>
                                    <p:animEffect transition="in" filter="wipe(left)">
                                      <p:cBhvr>
                                        <p:cTn id="64" dur="750"/>
                                        <p:tgtEl>
                                          <p:spTgt spid="9"/>
                                        </p:tgtEl>
                                      </p:cBhvr>
                                    </p:animEffect>
                                  </p:childTnLst>
                                </p:cTn>
                              </p:par>
                            </p:childTnLst>
                          </p:cTn>
                        </p:par>
                        <p:par>
                          <p:cTn id="65" fill="hold">
                            <p:stCondLst>
                              <p:cond delay="6500"/>
                            </p:stCondLst>
                            <p:childTnLst>
                              <p:par>
                                <p:cTn id="66" presetID="2" presetClass="entr" presetSubtype="2" fill="hold" nodeType="afterEffect">
                                  <p:stCondLst>
                                    <p:cond delay="0"/>
                                  </p:stCondLst>
                                  <p:childTnLst>
                                    <p:set>
                                      <p:cBhvr>
                                        <p:cTn id="67" dur="1" fill="hold">
                                          <p:stCondLst>
                                            <p:cond delay="0"/>
                                          </p:stCondLst>
                                        </p:cTn>
                                        <p:tgtEl>
                                          <p:spTgt spid="36"/>
                                        </p:tgtEl>
                                        <p:attrNameLst>
                                          <p:attrName>style.visibility</p:attrName>
                                        </p:attrNameLst>
                                      </p:cBhvr>
                                      <p:to>
                                        <p:strVal val="visible"/>
                                      </p:to>
                                    </p:set>
                                    <p:anim calcmode="lin" valueType="num">
                                      <p:cBhvr additive="base">
                                        <p:cTn id="68" dur="750" fill="hold"/>
                                        <p:tgtEl>
                                          <p:spTgt spid="36"/>
                                        </p:tgtEl>
                                        <p:attrNameLst>
                                          <p:attrName>ppt_x</p:attrName>
                                        </p:attrNameLst>
                                      </p:cBhvr>
                                      <p:tavLst>
                                        <p:tav tm="0">
                                          <p:val>
                                            <p:strVal val="1+#ppt_w/2"/>
                                          </p:val>
                                        </p:tav>
                                        <p:tav tm="100000">
                                          <p:val>
                                            <p:strVal val="#ppt_x"/>
                                          </p:val>
                                        </p:tav>
                                      </p:tavLst>
                                    </p:anim>
                                    <p:anim calcmode="lin" valueType="num">
                                      <p:cBhvr additive="base">
                                        <p:cTn id="69" dur="750" fill="hold"/>
                                        <p:tgtEl>
                                          <p:spTgt spid="36"/>
                                        </p:tgtEl>
                                        <p:attrNameLst>
                                          <p:attrName>ppt_y</p:attrName>
                                        </p:attrNameLst>
                                      </p:cBhvr>
                                      <p:tavLst>
                                        <p:tav tm="0">
                                          <p:val>
                                            <p:strVal val="#ppt_y"/>
                                          </p:val>
                                        </p:tav>
                                        <p:tav tm="100000">
                                          <p:val>
                                            <p:strVal val="#ppt_y"/>
                                          </p:val>
                                        </p:tav>
                                      </p:tavLst>
                                    </p:anim>
                                  </p:childTnLst>
                                </p:cTn>
                              </p:par>
                            </p:childTnLst>
                          </p:cTn>
                        </p:par>
                        <p:par>
                          <p:cTn id="70" fill="hold">
                            <p:stCondLst>
                              <p:cond delay="7250"/>
                            </p:stCondLst>
                            <p:childTnLst>
                              <p:par>
                                <p:cTn id="71" presetID="22" presetClass="entr" presetSubtype="8" fill="hold" nodeType="afterEffect">
                                  <p:stCondLst>
                                    <p:cond delay="0"/>
                                  </p:stCondLst>
                                  <p:childTnLst>
                                    <p:set>
                                      <p:cBhvr>
                                        <p:cTn id="72" dur="1" fill="hold">
                                          <p:stCondLst>
                                            <p:cond delay="0"/>
                                          </p:stCondLst>
                                        </p:cTn>
                                        <p:tgtEl>
                                          <p:spTgt spid="46"/>
                                        </p:tgtEl>
                                        <p:attrNameLst>
                                          <p:attrName>style.visibility</p:attrName>
                                        </p:attrNameLst>
                                      </p:cBhvr>
                                      <p:to>
                                        <p:strVal val="visible"/>
                                      </p:to>
                                    </p:set>
                                    <p:animEffect transition="in" filter="wipe(left)">
                                      <p:cBhvr>
                                        <p:cTn id="73" dur="750"/>
                                        <p:tgtEl>
                                          <p:spTgt spid="46"/>
                                        </p:tgtEl>
                                      </p:cBhvr>
                                    </p:animEffect>
                                  </p:childTnLst>
                                </p:cTn>
                              </p:par>
                            </p:childTnLst>
                          </p:cTn>
                        </p:par>
                        <p:par>
                          <p:cTn id="74" fill="hold">
                            <p:stCondLst>
                              <p:cond delay="8000"/>
                            </p:stCondLst>
                            <p:childTnLst>
                              <p:par>
                                <p:cTn id="75" presetID="2" presetClass="entr" presetSubtype="2" fill="hold" nodeType="afterEffect">
                                  <p:stCondLst>
                                    <p:cond delay="0"/>
                                  </p:stCondLst>
                                  <p:childTnLst>
                                    <p:set>
                                      <p:cBhvr>
                                        <p:cTn id="76" dur="1" fill="hold">
                                          <p:stCondLst>
                                            <p:cond delay="0"/>
                                          </p:stCondLst>
                                        </p:cTn>
                                        <p:tgtEl>
                                          <p:spTgt spid="42"/>
                                        </p:tgtEl>
                                        <p:attrNameLst>
                                          <p:attrName>style.visibility</p:attrName>
                                        </p:attrNameLst>
                                      </p:cBhvr>
                                      <p:to>
                                        <p:strVal val="visible"/>
                                      </p:to>
                                    </p:set>
                                    <p:anim calcmode="lin" valueType="num">
                                      <p:cBhvr additive="base">
                                        <p:cTn id="77" dur="750" fill="hold"/>
                                        <p:tgtEl>
                                          <p:spTgt spid="42"/>
                                        </p:tgtEl>
                                        <p:attrNameLst>
                                          <p:attrName>ppt_x</p:attrName>
                                        </p:attrNameLst>
                                      </p:cBhvr>
                                      <p:tavLst>
                                        <p:tav tm="0">
                                          <p:val>
                                            <p:strVal val="1+#ppt_w/2"/>
                                          </p:val>
                                        </p:tav>
                                        <p:tav tm="100000">
                                          <p:val>
                                            <p:strVal val="#ppt_x"/>
                                          </p:val>
                                        </p:tav>
                                      </p:tavLst>
                                    </p:anim>
                                    <p:anim calcmode="lin" valueType="num">
                                      <p:cBhvr additive="base">
                                        <p:cTn id="78" dur="750" fill="hold"/>
                                        <p:tgtEl>
                                          <p:spTgt spid="42"/>
                                        </p:tgtEl>
                                        <p:attrNameLst>
                                          <p:attrName>ppt_y</p:attrName>
                                        </p:attrNameLst>
                                      </p:cBhvr>
                                      <p:tavLst>
                                        <p:tav tm="0">
                                          <p:val>
                                            <p:strVal val="#ppt_y"/>
                                          </p:val>
                                        </p:tav>
                                        <p:tav tm="100000">
                                          <p:val>
                                            <p:strVal val="#ppt_y"/>
                                          </p:val>
                                        </p:tav>
                                      </p:tavLst>
                                    </p:anim>
                                  </p:childTnLst>
                                </p:cTn>
                              </p:par>
                            </p:childTnLst>
                          </p:cTn>
                        </p:par>
                        <p:par>
                          <p:cTn id="79" fill="hold">
                            <p:stCondLst>
                              <p:cond delay="8750"/>
                            </p:stCondLst>
                            <p:childTnLst>
                              <p:par>
                                <p:cTn id="80" presetID="22" presetClass="entr" presetSubtype="8" fill="hold" nodeType="afterEffect">
                                  <p:stCondLst>
                                    <p:cond delay="0"/>
                                  </p:stCondLst>
                                  <p:childTnLst>
                                    <p:set>
                                      <p:cBhvr>
                                        <p:cTn id="81" dur="1" fill="hold">
                                          <p:stCondLst>
                                            <p:cond delay="0"/>
                                          </p:stCondLst>
                                        </p:cTn>
                                        <p:tgtEl>
                                          <p:spTgt spid="47"/>
                                        </p:tgtEl>
                                        <p:attrNameLst>
                                          <p:attrName>style.visibility</p:attrName>
                                        </p:attrNameLst>
                                      </p:cBhvr>
                                      <p:to>
                                        <p:strVal val="visible"/>
                                      </p:to>
                                    </p:set>
                                    <p:animEffect transition="in" filter="wipe(left)">
                                      <p:cBhvr>
                                        <p:cTn id="82" dur="75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build="p"/>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1605</TotalTime>
  <Words>1395</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2018-11-02T18:34:00Z</dcterms:modified>
</cp:coreProperties>
</file>