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8766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E4A1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FFFF"/>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5C9AD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C9AD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4546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7A7A7A"/>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7A7A7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6"/>
            <a:extLst>
              <a:ext uri="{FF2B5EF4-FFF2-40B4-BE49-F238E27FC236}">
                <a16:creationId xmlns:a16="http://schemas.microsoft.com/office/drawing/2014/main" id="{808AC895-BFC6-458E-9FD0-CC1F6493A38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83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2018-01-01T23:34:34Z</dcterms:modified>
</cp:coreProperties>
</file>