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459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2" name="Rectangle: Rounded Corners 31">
            <a:extLst>
              <a:ext uri="{FF2B5EF4-FFF2-40B4-BE49-F238E27FC236}">
                <a16:creationId xmlns:a16="http://schemas.microsoft.com/office/drawing/2014/main" id="{2F37ADA6-7377-4100-8F60-A79D113A554C}"/>
              </a:ext>
            </a:extLst>
          </p:cNvPr>
          <p:cNvSpPr/>
          <p:nvPr/>
        </p:nvSpPr>
        <p:spPr>
          <a:xfrm>
            <a:off x="40822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E260A4C-B8A2-4F62-82A6-1B8E46CC253D}"/>
              </a:ext>
            </a:extLst>
          </p:cNvPr>
          <p:cNvSpPr/>
          <p:nvPr/>
        </p:nvSpPr>
        <p:spPr>
          <a:xfrm>
            <a:off x="4082283" y="2538670"/>
            <a:ext cx="762000" cy="2819400"/>
          </a:xfrm>
          <a:prstGeom prst="rect">
            <a:avLst/>
          </a:prstGeom>
          <a:solidFill>
            <a:srgbClr val="EF342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732974FA-C929-4E7B-BDDB-71B36EE0A081}"/>
              </a:ext>
            </a:extLst>
          </p:cNvPr>
          <p:cNvSpPr/>
          <p:nvPr/>
        </p:nvSpPr>
        <p:spPr>
          <a:xfrm>
            <a:off x="40822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9FEDDCE-DB54-41D3-93E4-9D98277D7DC4}"/>
              </a:ext>
            </a:extLst>
          </p:cNvPr>
          <p:cNvSpPr>
            <a:spLocks noChangeAspect="1"/>
          </p:cNvSpPr>
          <p:nvPr/>
        </p:nvSpPr>
        <p:spPr>
          <a:xfrm>
            <a:off x="40548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AD3B3A2E-2AD1-4CCE-9317-2A45589D373C}"/>
              </a:ext>
            </a:extLst>
          </p:cNvPr>
          <p:cNvSpPr txBox="1">
            <a:spLocks noChangeArrowheads="1"/>
          </p:cNvSpPr>
          <p:nvPr/>
        </p:nvSpPr>
        <p:spPr bwMode="auto">
          <a:xfrm>
            <a:off x="4140387"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78%</a:t>
            </a:r>
          </a:p>
          <a:p>
            <a:pPr algn="ctr"/>
            <a:r>
              <a:rPr lang="en-US" sz="700" dirty="0">
                <a:solidFill>
                  <a:srgbClr val="4D4D4D"/>
                </a:solidFill>
              </a:rPr>
              <a:t>LOREM IPSUM</a:t>
            </a:r>
          </a:p>
        </p:txBody>
      </p:sp>
      <p:sp>
        <p:nvSpPr>
          <p:cNvPr id="34" name="Text Box 10">
            <a:extLst>
              <a:ext uri="{FF2B5EF4-FFF2-40B4-BE49-F238E27FC236}">
                <a16:creationId xmlns:a16="http://schemas.microsoft.com/office/drawing/2014/main" id="{63614F7C-9FFC-4984-97E6-2F3DE701764D}"/>
              </a:ext>
            </a:extLst>
          </p:cNvPr>
          <p:cNvSpPr txBox="1">
            <a:spLocks noChangeArrowheads="1"/>
          </p:cNvSpPr>
          <p:nvPr/>
        </p:nvSpPr>
        <p:spPr bwMode="auto">
          <a:xfrm rot="16200000">
            <a:off x="42328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35" name="Freeform 236">
            <a:extLst>
              <a:ext uri="{FF2B5EF4-FFF2-40B4-BE49-F238E27FC236}">
                <a16:creationId xmlns:a16="http://schemas.microsoft.com/office/drawing/2014/main" id="{6C495387-DBBF-4E44-ACD5-29FA788A5B21}"/>
              </a:ext>
            </a:extLst>
          </p:cNvPr>
          <p:cNvSpPr>
            <a:spLocks noChangeAspect="1" noEditPoints="1"/>
          </p:cNvSpPr>
          <p:nvPr/>
        </p:nvSpPr>
        <p:spPr bwMode="auto">
          <a:xfrm>
            <a:off x="4118859" y="5025097"/>
            <a:ext cx="274320" cy="274320"/>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Rectangle: Rounded Corners 37">
            <a:extLst>
              <a:ext uri="{FF2B5EF4-FFF2-40B4-BE49-F238E27FC236}">
                <a16:creationId xmlns:a16="http://schemas.microsoft.com/office/drawing/2014/main" id="{D83722DD-8294-4885-906F-E503994A2EBF}"/>
              </a:ext>
            </a:extLst>
          </p:cNvPr>
          <p:cNvSpPr/>
          <p:nvPr/>
        </p:nvSpPr>
        <p:spPr>
          <a:xfrm>
            <a:off x="527100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86B61808-262C-4407-A75D-1017E3B37BDC}"/>
              </a:ext>
            </a:extLst>
          </p:cNvPr>
          <p:cNvSpPr/>
          <p:nvPr/>
        </p:nvSpPr>
        <p:spPr>
          <a:xfrm>
            <a:off x="5271003" y="3200400"/>
            <a:ext cx="762000" cy="2157669"/>
          </a:xfrm>
          <a:prstGeom prst="rect">
            <a:avLst/>
          </a:prstGeom>
          <a:solidFill>
            <a:srgbClr val="8397B1"/>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CEBDCF88-8158-4951-B63E-27017630F714}"/>
              </a:ext>
            </a:extLst>
          </p:cNvPr>
          <p:cNvSpPr/>
          <p:nvPr/>
        </p:nvSpPr>
        <p:spPr>
          <a:xfrm>
            <a:off x="527100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D2709A51-79D0-4824-8B40-C689D8D69E59}"/>
              </a:ext>
            </a:extLst>
          </p:cNvPr>
          <p:cNvSpPr>
            <a:spLocks noChangeAspect="1"/>
          </p:cNvSpPr>
          <p:nvPr/>
        </p:nvSpPr>
        <p:spPr>
          <a:xfrm>
            <a:off x="524357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E4C72A7-BDC8-4507-A3FF-B9134D5138A8}"/>
              </a:ext>
            </a:extLst>
          </p:cNvPr>
          <p:cNvSpPr txBox="1">
            <a:spLocks noChangeArrowheads="1"/>
          </p:cNvSpPr>
          <p:nvPr/>
        </p:nvSpPr>
        <p:spPr bwMode="auto">
          <a:xfrm>
            <a:off x="5307509" y="1843340"/>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53%</a:t>
            </a:r>
          </a:p>
          <a:p>
            <a:pPr algn="ctr"/>
            <a:r>
              <a:rPr lang="en-US" sz="700" dirty="0">
                <a:solidFill>
                  <a:srgbClr val="4D4D4D"/>
                </a:solidFill>
              </a:rPr>
              <a:t>LOREM IPSUM</a:t>
            </a:r>
          </a:p>
        </p:txBody>
      </p:sp>
      <p:sp>
        <p:nvSpPr>
          <p:cNvPr id="43" name="Text Box 10">
            <a:extLst>
              <a:ext uri="{FF2B5EF4-FFF2-40B4-BE49-F238E27FC236}">
                <a16:creationId xmlns:a16="http://schemas.microsoft.com/office/drawing/2014/main" id="{FF43420D-0F63-4FCC-89EF-658C15C8F1CD}"/>
              </a:ext>
            </a:extLst>
          </p:cNvPr>
          <p:cNvSpPr txBox="1">
            <a:spLocks noChangeArrowheads="1"/>
          </p:cNvSpPr>
          <p:nvPr/>
        </p:nvSpPr>
        <p:spPr bwMode="auto">
          <a:xfrm rot="16200000">
            <a:off x="542161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46" name="Rectangle: Rounded Corners 45">
            <a:extLst>
              <a:ext uri="{FF2B5EF4-FFF2-40B4-BE49-F238E27FC236}">
                <a16:creationId xmlns:a16="http://schemas.microsoft.com/office/drawing/2014/main" id="{A94BC21E-72E8-4D5F-AB97-1B7FFD1E579E}"/>
              </a:ext>
            </a:extLst>
          </p:cNvPr>
          <p:cNvSpPr/>
          <p:nvPr/>
        </p:nvSpPr>
        <p:spPr>
          <a:xfrm>
            <a:off x="645972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8333A8FE-1296-404B-8618-DA5D9087C976}"/>
              </a:ext>
            </a:extLst>
          </p:cNvPr>
          <p:cNvSpPr/>
          <p:nvPr/>
        </p:nvSpPr>
        <p:spPr>
          <a:xfrm>
            <a:off x="6459723" y="3733800"/>
            <a:ext cx="762000" cy="1624270"/>
          </a:xfrm>
          <a:prstGeom prst="rect">
            <a:avLst/>
          </a:prstGeom>
          <a:solidFill>
            <a:srgbClr val="44546B"/>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4E7D821F-0A1D-4576-8BAA-7AC67B1BBE0B}"/>
              </a:ext>
            </a:extLst>
          </p:cNvPr>
          <p:cNvSpPr/>
          <p:nvPr/>
        </p:nvSpPr>
        <p:spPr>
          <a:xfrm>
            <a:off x="645972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AB1B42C5-3E37-4F2F-8CF3-0029CC2E573D}"/>
              </a:ext>
            </a:extLst>
          </p:cNvPr>
          <p:cNvSpPr>
            <a:spLocks noChangeAspect="1"/>
          </p:cNvSpPr>
          <p:nvPr/>
        </p:nvSpPr>
        <p:spPr>
          <a:xfrm>
            <a:off x="643229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a:extLst>
              <a:ext uri="{FF2B5EF4-FFF2-40B4-BE49-F238E27FC236}">
                <a16:creationId xmlns:a16="http://schemas.microsoft.com/office/drawing/2014/main" id="{2C898742-9517-4090-9080-76A82D2B0A10}"/>
              </a:ext>
            </a:extLst>
          </p:cNvPr>
          <p:cNvSpPr txBox="1">
            <a:spLocks noChangeArrowheads="1"/>
          </p:cNvSpPr>
          <p:nvPr/>
        </p:nvSpPr>
        <p:spPr bwMode="auto">
          <a:xfrm>
            <a:off x="649622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37%</a:t>
            </a:r>
          </a:p>
          <a:p>
            <a:pPr algn="ctr"/>
            <a:r>
              <a:rPr lang="en-US" sz="700" dirty="0">
                <a:solidFill>
                  <a:srgbClr val="4D4D4D"/>
                </a:solidFill>
              </a:rPr>
              <a:t>LOREM IPSUM</a:t>
            </a:r>
          </a:p>
        </p:txBody>
      </p:sp>
      <p:sp>
        <p:nvSpPr>
          <p:cNvPr id="51" name="Text Box 10">
            <a:extLst>
              <a:ext uri="{FF2B5EF4-FFF2-40B4-BE49-F238E27FC236}">
                <a16:creationId xmlns:a16="http://schemas.microsoft.com/office/drawing/2014/main" id="{68B7DFBF-C18D-4244-A5F0-044848EA3773}"/>
              </a:ext>
            </a:extLst>
          </p:cNvPr>
          <p:cNvSpPr txBox="1">
            <a:spLocks noChangeArrowheads="1"/>
          </p:cNvSpPr>
          <p:nvPr/>
        </p:nvSpPr>
        <p:spPr bwMode="auto">
          <a:xfrm rot="16200000">
            <a:off x="661033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54" name="Rectangle: Rounded Corners 53">
            <a:extLst>
              <a:ext uri="{FF2B5EF4-FFF2-40B4-BE49-F238E27FC236}">
                <a16:creationId xmlns:a16="http://schemas.microsoft.com/office/drawing/2014/main" id="{C36EE9BC-4248-4E26-83C8-B352BA8A8DA5}"/>
              </a:ext>
            </a:extLst>
          </p:cNvPr>
          <p:cNvSpPr/>
          <p:nvPr/>
        </p:nvSpPr>
        <p:spPr>
          <a:xfrm>
            <a:off x="764844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C9089B5E-AAC5-474E-92B6-E797B64D569B}"/>
              </a:ext>
            </a:extLst>
          </p:cNvPr>
          <p:cNvSpPr/>
          <p:nvPr/>
        </p:nvSpPr>
        <p:spPr>
          <a:xfrm>
            <a:off x="7648443" y="2743200"/>
            <a:ext cx="762000" cy="2614870"/>
          </a:xfrm>
          <a:prstGeom prst="rect">
            <a:avLst/>
          </a:prstGeom>
          <a:solidFill>
            <a:srgbClr val="2C3749"/>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1AA80C63-3EA2-42BE-AFCB-AD00BDF02BD4}"/>
              </a:ext>
            </a:extLst>
          </p:cNvPr>
          <p:cNvSpPr/>
          <p:nvPr/>
        </p:nvSpPr>
        <p:spPr>
          <a:xfrm>
            <a:off x="764844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A6A1418-D5AA-4752-9517-F7AA3AF9D6EA}"/>
              </a:ext>
            </a:extLst>
          </p:cNvPr>
          <p:cNvSpPr>
            <a:spLocks noChangeAspect="1"/>
          </p:cNvSpPr>
          <p:nvPr/>
        </p:nvSpPr>
        <p:spPr>
          <a:xfrm>
            <a:off x="762101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F303ACFB-C928-4C7D-8BCB-BB9AD95247AF}"/>
              </a:ext>
            </a:extLst>
          </p:cNvPr>
          <p:cNvSpPr txBox="1">
            <a:spLocks noChangeArrowheads="1"/>
          </p:cNvSpPr>
          <p:nvPr/>
        </p:nvSpPr>
        <p:spPr bwMode="auto">
          <a:xfrm>
            <a:off x="768494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76%</a:t>
            </a:r>
          </a:p>
          <a:p>
            <a:pPr algn="ctr"/>
            <a:r>
              <a:rPr lang="en-US" sz="700" dirty="0">
                <a:solidFill>
                  <a:srgbClr val="4D4D4D"/>
                </a:solidFill>
              </a:rPr>
              <a:t>LOREM IPSUM</a:t>
            </a:r>
          </a:p>
        </p:txBody>
      </p:sp>
      <p:sp>
        <p:nvSpPr>
          <p:cNvPr id="59" name="Text Box 10">
            <a:extLst>
              <a:ext uri="{FF2B5EF4-FFF2-40B4-BE49-F238E27FC236}">
                <a16:creationId xmlns:a16="http://schemas.microsoft.com/office/drawing/2014/main" id="{B395264F-0AB9-4F2A-B0D8-A5BDA62FE2E1}"/>
              </a:ext>
            </a:extLst>
          </p:cNvPr>
          <p:cNvSpPr txBox="1">
            <a:spLocks noChangeArrowheads="1"/>
          </p:cNvSpPr>
          <p:nvPr/>
        </p:nvSpPr>
        <p:spPr bwMode="auto">
          <a:xfrm rot="16200000">
            <a:off x="779905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62" name="Rectangle: Rounded Corners 61">
            <a:extLst>
              <a:ext uri="{FF2B5EF4-FFF2-40B4-BE49-F238E27FC236}">
                <a16:creationId xmlns:a16="http://schemas.microsoft.com/office/drawing/2014/main" id="{FA52D4FE-04F1-4AA3-ACA3-FCFBB6345FC0}"/>
              </a:ext>
            </a:extLst>
          </p:cNvPr>
          <p:cNvSpPr/>
          <p:nvPr/>
        </p:nvSpPr>
        <p:spPr>
          <a:xfrm>
            <a:off x="883716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51CC0BB4-B923-4854-9DD4-5212E7455504}"/>
              </a:ext>
            </a:extLst>
          </p:cNvPr>
          <p:cNvSpPr/>
          <p:nvPr/>
        </p:nvSpPr>
        <p:spPr>
          <a:xfrm>
            <a:off x="8837163" y="2359899"/>
            <a:ext cx="762000" cy="2998171"/>
          </a:xfrm>
          <a:prstGeom prst="rect">
            <a:avLst/>
          </a:prstGeom>
          <a:solidFill>
            <a:srgbClr val="62768F"/>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82FC587-9767-4CD6-93F6-99B564A6890C}"/>
              </a:ext>
            </a:extLst>
          </p:cNvPr>
          <p:cNvSpPr/>
          <p:nvPr/>
        </p:nvSpPr>
        <p:spPr>
          <a:xfrm>
            <a:off x="883716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9453808-AF95-4E52-B296-581C11E68D1D}"/>
              </a:ext>
            </a:extLst>
          </p:cNvPr>
          <p:cNvSpPr>
            <a:spLocks noChangeAspect="1"/>
          </p:cNvSpPr>
          <p:nvPr/>
        </p:nvSpPr>
        <p:spPr>
          <a:xfrm>
            <a:off x="880973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9A991490-4BF1-4068-8CF0-49A63F7C3893}"/>
              </a:ext>
            </a:extLst>
          </p:cNvPr>
          <p:cNvSpPr txBox="1">
            <a:spLocks noChangeArrowheads="1"/>
          </p:cNvSpPr>
          <p:nvPr/>
        </p:nvSpPr>
        <p:spPr bwMode="auto">
          <a:xfrm>
            <a:off x="8873669"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85%</a:t>
            </a:r>
          </a:p>
          <a:p>
            <a:pPr algn="ctr"/>
            <a:r>
              <a:rPr lang="en-US" sz="700" dirty="0">
                <a:solidFill>
                  <a:srgbClr val="4D4D4D"/>
                </a:solidFill>
              </a:rPr>
              <a:t>LOREM IPSUM</a:t>
            </a:r>
          </a:p>
        </p:txBody>
      </p:sp>
      <p:sp>
        <p:nvSpPr>
          <p:cNvPr id="67" name="Text Box 10">
            <a:extLst>
              <a:ext uri="{FF2B5EF4-FFF2-40B4-BE49-F238E27FC236}">
                <a16:creationId xmlns:a16="http://schemas.microsoft.com/office/drawing/2014/main" id="{535D987F-2C75-4FD8-95E4-524133476DE6}"/>
              </a:ext>
            </a:extLst>
          </p:cNvPr>
          <p:cNvSpPr txBox="1">
            <a:spLocks noChangeArrowheads="1"/>
          </p:cNvSpPr>
          <p:nvPr/>
        </p:nvSpPr>
        <p:spPr bwMode="auto">
          <a:xfrm rot="16200000">
            <a:off x="898777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sp>
        <p:nvSpPr>
          <p:cNvPr id="70" name="Rectangle: Rounded Corners 69">
            <a:extLst>
              <a:ext uri="{FF2B5EF4-FFF2-40B4-BE49-F238E27FC236}">
                <a16:creationId xmlns:a16="http://schemas.microsoft.com/office/drawing/2014/main" id="{1DA24733-BC41-450C-A311-3D92722F7A55}"/>
              </a:ext>
            </a:extLst>
          </p:cNvPr>
          <p:cNvSpPr/>
          <p:nvPr/>
        </p:nvSpPr>
        <p:spPr>
          <a:xfrm>
            <a:off x="10025883" y="1776984"/>
            <a:ext cx="762000" cy="4191000"/>
          </a:xfrm>
          <a:prstGeom prst="round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76CFA1-4A46-40F5-810A-A3D3B704831F}"/>
              </a:ext>
            </a:extLst>
          </p:cNvPr>
          <p:cNvSpPr/>
          <p:nvPr/>
        </p:nvSpPr>
        <p:spPr>
          <a:xfrm>
            <a:off x="10025883" y="3276600"/>
            <a:ext cx="762000" cy="2081469"/>
          </a:xfrm>
          <a:prstGeom prst="rect">
            <a:avLst/>
          </a:prstGeom>
          <a:solidFill>
            <a:srgbClr val="B5B5B5"/>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reeform: Shape 71">
            <a:extLst>
              <a:ext uri="{FF2B5EF4-FFF2-40B4-BE49-F238E27FC236}">
                <a16:creationId xmlns:a16="http://schemas.microsoft.com/office/drawing/2014/main" id="{C5E63B4E-C525-42F0-A003-8370CBA0C0DD}"/>
              </a:ext>
            </a:extLst>
          </p:cNvPr>
          <p:cNvSpPr/>
          <p:nvPr/>
        </p:nvSpPr>
        <p:spPr>
          <a:xfrm>
            <a:off x="10025883" y="4830189"/>
            <a:ext cx="762000" cy="1137796"/>
          </a:xfrm>
          <a:custGeom>
            <a:avLst/>
            <a:gdLst>
              <a:gd name="connsiteX0" fmla="*/ 182366 w 762000"/>
              <a:gd name="connsiteY0" fmla="*/ 0 h 1137796"/>
              <a:gd name="connsiteX1" fmla="*/ 296666 w 762000"/>
              <a:gd name="connsiteY1" fmla="*/ 114300 h 1137796"/>
              <a:gd name="connsiteX2" fmla="*/ 762000 w 762000"/>
              <a:gd name="connsiteY2" fmla="*/ 114300 h 1137796"/>
              <a:gd name="connsiteX3" fmla="*/ 762000 w 762000"/>
              <a:gd name="connsiteY3" fmla="*/ 1010793 h 1137796"/>
              <a:gd name="connsiteX4" fmla="*/ 634997 w 762000"/>
              <a:gd name="connsiteY4" fmla="*/ 1137796 h 1137796"/>
              <a:gd name="connsiteX5" fmla="*/ 127003 w 762000"/>
              <a:gd name="connsiteY5" fmla="*/ 1137796 h 1137796"/>
              <a:gd name="connsiteX6" fmla="*/ 0 w 762000"/>
              <a:gd name="connsiteY6" fmla="*/ 1010793 h 1137796"/>
              <a:gd name="connsiteX7" fmla="*/ 0 w 762000"/>
              <a:gd name="connsiteY7" fmla="*/ 114300 h 1137796"/>
              <a:gd name="connsiteX8" fmla="*/ 68066 w 762000"/>
              <a:gd name="connsiteY8" fmla="*/ 114300 h 1137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000" h="1137796">
                <a:moveTo>
                  <a:pt x="182366" y="0"/>
                </a:moveTo>
                <a:lnTo>
                  <a:pt x="296666" y="114300"/>
                </a:lnTo>
                <a:lnTo>
                  <a:pt x="762000" y="114300"/>
                </a:lnTo>
                <a:lnTo>
                  <a:pt x="762000" y="1010793"/>
                </a:lnTo>
                <a:cubicBezTo>
                  <a:pt x="762000" y="1080935"/>
                  <a:pt x="705139" y="1137796"/>
                  <a:pt x="634997" y="1137796"/>
                </a:cubicBezTo>
                <a:lnTo>
                  <a:pt x="127003" y="1137796"/>
                </a:lnTo>
                <a:cubicBezTo>
                  <a:pt x="56861" y="1137796"/>
                  <a:pt x="0" y="1080935"/>
                  <a:pt x="0" y="1010793"/>
                </a:cubicBezTo>
                <a:lnTo>
                  <a:pt x="0" y="114300"/>
                </a:lnTo>
                <a:lnTo>
                  <a:pt x="68066" y="1143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5B20D3F7-5AF9-4401-A9E7-DDF8D1F4AFFA}"/>
              </a:ext>
            </a:extLst>
          </p:cNvPr>
          <p:cNvSpPr>
            <a:spLocks noChangeAspect="1"/>
          </p:cNvSpPr>
          <p:nvPr/>
        </p:nvSpPr>
        <p:spPr>
          <a:xfrm>
            <a:off x="9998450" y="1752600"/>
            <a:ext cx="821950" cy="4251960"/>
          </a:xfrm>
          <a:custGeom>
            <a:avLst/>
            <a:gdLst>
              <a:gd name="connsiteX0" fmla="*/ 154436 w 821950"/>
              <a:gd name="connsiteY0" fmla="*/ 24384 h 4251960"/>
              <a:gd name="connsiteX1" fmla="*/ 27433 w 821950"/>
              <a:gd name="connsiteY1" fmla="*/ 151387 h 4251960"/>
              <a:gd name="connsiteX2" fmla="*/ 27433 w 821950"/>
              <a:gd name="connsiteY2" fmla="*/ 4088381 h 4251960"/>
              <a:gd name="connsiteX3" fmla="*/ 154436 w 821950"/>
              <a:gd name="connsiteY3" fmla="*/ 4215384 h 4251960"/>
              <a:gd name="connsiteX4" fmla="*/ 662430 w 821950"/>
              <a:gd name="connsiteY4" fmla="*/ 4215384 h 4251960"/>
              <a:gd name="connsiteX5" fmla="*/ 789433 w 821950"/>
              <a:gd name="connsiteY5" fmla="*/ 4088381 h 4251960"/>
              <a:gd name="connsiteX6" fmla="*/ 789433 w 821950"/>
              <a:gd name="connsiteY6" fmla="*/ 151387 h 4251960"/>
              <a:gd name="connsiteX7" fmla="*/ 662430 w 821950"/>
              <a:gd name="connsiteY7" fmla="*/ 24384 h 4251960"/>
              <a:gd name="connsiteX8" fmla="*/ 136994 w 821950"/>
              <a:gd name="connsiteY8" fmla="*/ 0 h 4251960"/>
              <a:gd name="connsiteX9" fmla="*/ 684956 w 821950"/>
              <a:gd name="connsiteY9" fmla="*/ 0 h 4251960"/>
              <a:gd name="connsiteX10" fmla="*/ 821950 w 821950"/>
              <a:gd name="connsiteY10" fmla="*/ 136994 h 4251960"/>
              <a:gd name="connsiteX11" fmla="*/ 821950 w 821950"/>
              <a:gd name="connsiteY11" fmla="*/ 4114966 h 4251960"/>
              <a:gd name="connsiteX12" fmla="*/ 684956 w 821950"/>
              <a:gd name="connsiteY12" fmla="*/ 4251960 h 4251960"/>
              <a:gd name="connsiteX13" fmla="*/ 136994 w 821950"/>
              <a:gd name="connsiteY13" fmla="*/ 4251960 h 4251960"/>
              <a:gd name="connsiteX14" fmla="*/ 0 w 821950"/>
              <a:gd name="connsiteY14" fmla="*/ 4114966 h 4251960"/>
              <a:gd name="connsiteX15" fmla="*/ 0 w 821950"/>
              <a:gd name="connsiteY15" fmla="*/ 136994 h 4251960"/>
              <a:gd name="connsiteX16" fmla="*/ 136994 w 821950"/>
              <a:gd name="connsiteY16" fmla="*/ 0 h 425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21950" h="4251960">
                <a:moveTo>
                  <a:pt x="154436" y="24384"/>
                </a:moveTo>
                <a:cubicBezTo>
                  <a:pt x="84294" y="24384"/>
                  <a:pt x="27433" y="81245"/>
                  <a:pt x="27433" y="151387"/>
                </a:cubicBezTo>
                <a:lnTo>
                  <a:pt x="27433" y="4088381"/>
                </a:lnTo>
                <a:cubicBezTo>
                  <a:pt x="27433" y="4158523"/>
                  <a:pt x="84294" y="4215384"/>
                  <a:pt x="154436" y="4215384"/>
                </a:cubicBezTo>
                <a:lnTo>
                  <a:pt x="662430" y="4215384"/>
                </a:lnTo>
                <a:cubicBezTo>
                  <a:pt x="732572" y="4215384"/>
                  <a:pt x="789433" y="4158523"/>
                  <a:pt x="789433" y="4088381"/>
                </a:cubicBezTo>
                <a:lnTo>
                  <a:pt x="789433" y="151387"/>
                </a:lnTo>
                <a:cubicBezTo>
                  <a:pt x="789433" y="81245"/>
                  <a:pt x="732572" y="24384"/>
                  <a:pt x="662430" y="24384"/>
                </a:cubicBezTo>
                <a:close/>
                <a:moveTo>
                  <a:pt x="136994" y="0"/>
                </a:moveTo>
                <a:lnTo>
                  <a:pt x="684956" y="0"/>
                </a:lnTo>
                <a:cubicBezTo>
                  <a:pt x="760616" y="0"/>
                  <a:pt x="821950" y="61334"/>
                  <a:pt x="821950" y="136994"/>
                </a:cubicBezTo>
                <a:lnTo>
                  <a:pt x="821950" y="4114966"/>
                </a:lnTo>
                <a:cubicBezTo>
                  <a:pt x="821950" y="4190626"/>
                  <a:pt x="760616" y="4251960"/>
                  <a:pt x="684956" y="4251960"/>
                </a:cubicBezTo>
                <a:lnTo>
                  <a:pt x="136994" y="4251960"/>
                </a:lnTo>
                <a:cubicBezTo>
                  <a:pt x="61334" y="4251960"/>
                  <a:pt x="0" y="4190626"/>
                  <a:pt x="0" y="4114966"/>
                </a:cubicBezTo>
                <a:lnTo>
                  <a:pt x="0" y="136994"/>
                </a:lnTo>
                <a:cubicBezTo>
                  <a:pt x="0" y="61334"/>
                  <a:pt x="61334" y="0"/>
                  <a:pt x="136994" y="0"/>
                </a:cubicBezTo>
                <a:close/>
              </a:path>
            </a:pathLst>
          </a:custGeom>
          <a:solidFill>
            <a:schemeClr val="bg1"/>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31F4A911-20E8-4090-BCD8-C404F4417528}"/>
              </a:ext>
            </a:extLst>
          </p:cNvPr>
          <p:cNvSpPr txBox="1">
            <a:spLocks noChangeArrowheads="1"/>
          </p:cNvSpPr>
          <p:nvPr/>
        </p:nvSpPr>
        <p:spPr bwMode="auto">
          <a:xfrm>
            <a:off x="10057256" y="1841207"/>
            <a:ext cx="688987" cy="415498"/>
          </a:xfrm>
          <a:prstGeom prst="rect">
            <a:avLst/>
          </a:prstGeom>
          <a:noFill/>
          <a:ln w="9525">
            <a:noFill/>
            <a:miter lim="800000"/>
            <a:headEnd/>
            <a:tailEnd/>
          </a:ln>
        </p:spPr>
        <p:txBody>
          <a:bodyPr wrap="square" lIns="60960" tIns="30480" rIns="60960" bIns="30480">
            <a:spAutoFit/>
          </a:bodyPr>
          <a:lstStyle/>
          <a:p>
            <a:pPr algn="ctr"/>
            <a:r>
              <a:rPr lang="en-US" sz="1600" spc="100" dirty="0">
                <a:solidFill>
                  <a:srgbClr val="4D4D4D"/>
                </a:solidFill>
                <a:latin typeface="Bernard MT Condensed" panose="02050806060905020404" pitchFamily="18" charset="0"/>
              </a:rPr>
              <a:t>50%</a:t>
            </a:r>
          </a:p>
          <a:p>
            <a:pPr algn="ctr"/>
            <a:r>
              <a:rPr lang="en-US" sz="700" dirty="0">
                <a:solidFill>
                  <a:srgbClr val="4D4D4D"/>
                </a:solidFill>
              </a:rPr>
              <a:t>LOREM IPSUM</a:t>
            </a:r>
          </a:p>
        </p:txBody>
      </p:sp>
      <p:sp>
        <p:nvSpPr>
          <p:cNvPr id="75" name="Text Box 10">
            <a:extLst>
              <a:ext uri="{FF2B5EF4-FFF2-40B4-BE49-F238E27FC236}">
                <a16:creationId xmlns:a16="http://schemas.microsoft.com/office/drawing/2014/main" id="{FA9AFC24-E7F1-419B-A721-3C8E6D9C36D1}"/>
              </a:ext>
            </a:extLst>
          </p:cNvPr>
          <p:cNvSpPr txBox="1">
            <a:spLocks noChangeArrowheads="1"/>
          </p:cNvSpPr>
          <p:nvPr/>
        </p:nvSpPr>
        <p:spPr bwMode="auto">
          <a:xfrm rot="16200000">
            <a:off x="10176490" y="5290556"/>
            <a:ext cx="914400" cy="200055"/>
          </a:xfrm>
          <a:prstGeom prst="rect">
            <a:avLst/>
          </a:prstGeom>
          <a:noFill/>
          <a:ln w="9525">
            <a:noFill/>
            <a:miter lim="800000"/>
            <a:headEnd/>
            <a:tailEnd/>
          </a:ln>
        </p:spPr>
        <p:txBody>
          <a:bodyPr wrap="square" lIns="60960" tIns="30480" rIns="60960" bIns="30480">
            <a:spAutoFit/>
          </a:bodyPr>
          <a:lstStyle/>
          <a:p>
            <a:r>
              <a:rPr lang="en-US" sz="900" b="1" dirty="0">
                <a:solidFill>
                  <a:srgbClr val="4D4D4D"/>
                </a:solidFill>
                <a:latin typeface="Candara" panose="020E0502030303020204" pitchFamily="34" charset="0"/>
              </a:rPr>
              <a:t>LOREM IPSUM</a:t>
            </a:r>
          </a:p>
        </p:txBody>
      </p:sp>
      <p:cxnSp>
        <p:nvCxnSpPr>
          <p:cNvPr id="78" name="Straight Connector 77">
            <a:extLst>
              <a:ext uri="{FF2B5EF4-FFF2-40B4-BE49-F238E27FC236}">
                <a16:creationId xmlns:a16="http://schemas.microsoft.com/office/drawing/2014/main" id="{C366D2E5-FCE9-40BD-9328-5DFC58743F5B}"/>
              </a:ext>
            </a:extLst>
          </p:cNvPr>
          <p:cNvCxnSpPr/>
          <p:nvPr/>
        </p:nvCxnSpPr>
        <p:spPr>
          <a:xfrm>
            <a:off x="3505200" y="2556217"/>
            <a:ext cx="0" cy="2743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TextBox 78">
            <a:extLst>
              <a:ext uri="{FF2B5EF4-FFF2-40B4-BE49-F238E27FC236}">
                <a16:creationId xmlns:a16="http://schemas.microsoft.com/office/drawing/2014/main" id="{64A7A935-7C0D-4E80-BFEB-2BB144CD339B}"/>
              </a:ext>
            </a:extLst>
          </p:cNvPr>
          <p:cNvSpPr txBox="1"/>
          <p:nvPr/>
        </p:nvSpPr>
        <p:spPr>
          <a:xfrm>
            <a:off x="493936" y="2388934"/>
            <a:ext cx="2623833" cy="3077766"/>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 Sit Amet Consectetur</a:t>
            </a:r>
          </a:p>
          <a:p>
            <a:endParaRPr lang="en-US"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0" name="Freeform 43">
            <a:extLst>
              <a:ext uri="{FF2B5EF4-FFF2-40B4-BE49-F238E27FC236}">
                <a16:creationId xmlns:a16="http://schemas.microsoft.com/office/drawing/2014/main" id="{4ACFDFB9-885F-423E-AD51-DB9A16290756}"/>
              </a:ext>
            </a:extLst>
          </p:cNvPr>
          <p:cNvSpPr>
            <a:spLocks noChangeAspect="1" noEditPoints="1"/>
          </p:cNvSpPr>
          <p:nvPr/>
        </p:nvSpPr>
        <p:spPr bwMode="auto">
          <a:xfrm>
            <a:off x="6509797" y="5018424"/>
            <a:ext cx="274320" cy="244212"/>
          </a:xfrm>
          <a:custGeom>
            <a:avLst/>
            <a:gdLst>
              <a:gd name="T0" fmla="*/ 94 w 129"/>
              <a:gd name="T1" fmla="*/ 47 h 115"/>
              <a:gd name="T2" fmla="*/ 93 w 129"/>
              <a:gd name="T3" fmla="*/ 45 h 115"/>
              <a:gd name="T4" fmla="*/ 114 w 129"/>
              <a:gd name="T5" fmla="*/ 23 h 115"/>
              <a:gd name="T6" fmla="*/ 116 w 129"/>
              <a:gd name="T7" fmla="*/ 25 h 115"/>
              <a:gd name="T8" fmla="*/ 94 w 129"/>
              <a:gd name="T9" fmla="*/ 47 h 115"/>
              <a:gd name="T10" fmla="*/ 87 w 129"/>
              <a:gd name="T11" fmla="*/ 40 h 115"/>
              <a:gd name="T12" fmla="*/ 85 w 129"/>
              <a:gd name="T13" fmla="*/ 38 h 115"/>
              <a:gd name="T14" fmla="*/ 107 w 129"/>
              <a:gd name="T15" fmla="*/ 16 h 115"/>
              <a:gd name="T16" fmla="*/ 109 w 129"/>
              <a:gd name="T17" fmla="*/ 18 h 115"/>
              <a:gd name="T18" fmla="*/ 87 w 129"/>
              <a:gd name="T19" fmla="*/ 40 h 115"/>
              <a:gd name="T20" fmla="*/ 104 w 129"/>
              <a:gd name="T21" fmla="*/ 100 h 115"/>
              <a:gd name="T22" fmla="*/ 108 w 129"/>
              <a:gd name="T23" fmla="*/ 105 h 115"/>
              <a:gd name="T24" fmla="*/ 104 w 129"/>
              <a:gd name="T25" fmla="*/ 109 h 115"/>
              <a:gd name="T26" fmla="*/ 99 w 129"/>
              <a:gd name="T27" fmla="*/ 105 h 115"/>
              <a:gd name="T28" fmla="*/ 104 w 129"/>
              <a:gd name="T29" fmla="*/ 100 h 115"/>
              <a:gd name="T30" fmla="*/ 128 w 129"/>
              <a:gd name="T31" fmla="*/ 16 h 115"/>
              <a:gd name="T32" fmla="*/ 116 w 129"/>
              <a:gd name="T33" fmla="*/ 5 h 115"/>
              <a:gd name="T34" fmla="*/ 111 w 129"/>
              <a:gd name="T35" fmla="*/ 5 h 115"/>
              <a:gd name="T36" fmla="*/ 110 w 129"/>
              <a:gd name="T37" fmla="*/ 8 h 115"/>
              <a:gd name="T38" fmla="*/ 107 w 129"/>
              <a:gd name="T39" fmla="*/ 9 h 115"/>
              <a:gd name="T40" fmla="*/ 107 w 129"/>
              <a:gd name="T41" fmla="*/ 9 h 115"/>
              <a:gd name="T42" fmla="*/ 78 w 129"/>
              <a:gd name="T43" fmla="*/ 38 h 115"/>
              <a:gd name="T44" fmla="*/ 76 w 129"/>
              <a:gd name="T45" fmla="*/ 46 h 115"/>
              <a:gd name="T46" fmla="*/ 79 w 129"/>
              <a:gd name="T47" fmla="*/ 49 h 115"/>
              <a:gd name="T48" fmla="*/ 79 w 129"/>
              <a:gd name="T49" fmla="*/ 49 h 115"/>
              <a:gd name="T50" fmla="*/ 79 w 129"/>
              <a:gd name="T51" fmla="*/ 49 h 115"/>
              <a:gd name="T52" fmla="*/ 73 w 129"/>
              <a:gd name="T53" fmla="*/ 56 h 115"/>
              <a:gd name="T54" fmla="*/ 51 w 129"/>
              <a:gd name="T55" fmla="*/ 34 h 115"/>
              <a:gd name="T56" fmla="*/ 45 w 129"/>
              <a:gd name="T57" fmla="*/ 9 h 115"/>
              <a:gd name="T58" fmla="*/ 20 w 129"/>
              <a:gd name="T59" fmla="*/ 3 h 115"/>
              <a:gd name="T60" fmla="*/ 34 w 129"/>
              <a:gd name="T61" fmla="*/ 17 h 115"/>
              <a:gd name="T62" fmla="*/ 31 w 129"/>
              <a:gd name="T63" fmla="*/ 31 h 115"/>
              <a:gd name="T64" fmla="*/ 16 w 129"/>
              <a:gd name="T65" fmla="*/ 35 h 115"/>
              <a:gd name="T66" fmla="*/ 2 w 129"/>
              <a:gd name="T67" fmla="*/ 21 h 115"/>
              <a:gd name="T68" fmla="*/ 9 w 129"/>
              <a:gd name="T69" fmla="*/ 45 h 115"/>
              <a:gd name="T70" fmla="*/ 35 w 129"/>
              <a:gd name="T71" fmla="*/ 52 h 115"/>
              <a:gd name="T72" fmla="*/ 35 w 129"/>
              <a:gd name="T73" fmla="*/ 52 h 115"/>
              <a:gd name="T74" fmla="*/ 56 w 129"/>
              <a:gd name="T75" fmla="*/ 73 h 115"/>
              <a:gd name="T76" fmla="*/ 36 w 129"/>
              <a:gd name="T77" fmla="*/ 93 h 115"/>
              <a:gd name="T78" fmla="*/ 35 w 129"/>
              <a:gd name="T79" fmla="*/ 91 h 115"/>
              <a:gd name="T80" fmla="*/ 29 w 129"/>
              <a:gd name="T81" fmla="*/ 96 h 115"/>
              <a:gd name="T82" fmla="*/ 20 w 129"/>
              <a:gd name="T83" fmla="*/ 111 h 115"/>
              <a:gd name="T84" fmla="*/ 22 w 129"/>
              <a:gd name="T85" fmla="*/ 113 h 115"/>
              <a:gd name="T86" fmla="*/ 37 w 129"/>
              <a:gd name="T87" fmla="*/ 104 h 115"/>
              <a:gd name="T88" fmla="*/ 41 w 129"/>
              <a:gd name="T89" fmla="*/ 98 h 115"/>
              <a:gd name="T90" fmla="*/ 40 w 129"/>
              <a:gd name="T91" fmla="*/ 97 h 115"/>
              <a:gd name="T92" fmla="*/ 60 w 129"/>
              <a:gd name="T93" fmla="*/ 77 h 115"/>
              <a:gd name="T94" fmla="*/ 94 w 129"/>
              <a:gd name="T95" fmla="*/ 111 h 115"/>
              <a:gd name="T96" fmla="*/ 103 w 129"/>
              <a:gd name="T97" fmla="*/ 115 h 115"/>
              <a:gd name="T98" fmla="*/ 111 w 129"/>
              <a:gd name="T99" fmla="*/ 111 h 115"/>
              <a:gd name="T100" fmla="*/ 111 w 129"/>
              <a:gd name="T101" fmla="*/ 94 h 115"/>
              <a:gd name="T102" fmla="*/ 77 w 129"/>
              <a:gd name="T103" fmla="*/ 60 h 115"/>
              <a:gd name="T104" fmla="*/ 84 w 129"/>
              <a:gd name="T105" fmla="*/ 54 h 115"/>
              <a:gd name="T106" fmla="*/ 86 w 129"/>
              <a:gd name="T107" fmla="*/ 57 h 115"/>
              <a:gd name="T108" fmla="*/ 94 w 129"/>
              <a:gd name="T109" fmla="*/ 55 h 115"/>
              <a:gd name="T110" fmla="*/ 123 w 129"/>
              <a:gd name="T111" fmla="*/ 26 h 115"/>
              <a:gd name="T112" fmla="*/ 124 w 129"/>
              <a:gd name="T113" fmla="*/ 25 h 115"/>
              <a:gd name="T114" fmla="*/ 123 w 129"/>
              <a:gd name="T115" fmla="*/ 25 h 115"/>
              <a:gd name="T116" fmla="*/ 124 w 129"/>
              <a:gd name="T117" fmla="*/ 23 h 115"/>
              <a:gd name="T118" fmla="*/ 128 w 129"/>
              <a:gd name="T119" fmla="*/ 22 h 115"/>
              <a:gd name="T120" fmla="*/ 128 w 129"/>
              <a:gd name="T121" fmla="*/ 1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9" h="115">
                <a:moveTo>
                  <a:pt x="94" y="47"/>
                </a:moveTo>
                <a:cubicBezTo>
                  <a:pt x="93" y="45"/>
                  <a:pt x="93" y="45"/>
                  <a:pt x="93" y="45"/>
                </a:cubicBezTo>
                <a:cubicBezTo>
                  <a:pt x="114" y="23"/>
                  <a:pt x="114" y="23"/>
                  <a:pt x="114" y="23"/>
                </a:cubicBezTo>
                <a:cubicBezTo>
                  <a:pt x="116" y="25"/>
                  <a:pt x="116" y="25"/>
                  <a:pt x="116" y="25"/>
                </a:cubicBezTo>
                <a:cubicBezTo>
                  <a:pt x="94" y="47"/>
                  <a:pt x="94" y="47"/>
                  <a:pt x="94" y="47"/>
                </a:cubicBezTo>
                <a:close/>
                <a:moveTo>
                  <a:pt x="87" y="40"/>
                </a:moveTo>
                <a:cubicBezTo>
                  <a:pt x="85" y="38"/>
                  <a:pt x="85" y="38"/>
                  <a:pt x="85" y="38"/>
                </a:cubicBezTo>
                <a:cubicBezTo>
                  <a:pt x="107" y="16"/>
                  <a:pt x="107" y="16"/>
                  <a:pt x="107" y="16"/>
                </a:cubicBezTo>
                <a:cubicBezTo>
                  <a:pt x="109" y="18"/>
                  <a:pt x="109" y="18"/>
                  <a:pt x="109" y="18"/>
                </a:cubicBezTo>
                <a:cubicBezTo>
                  <a:pt x="87" y="40"/>
                  <a:pt x="87" y="40"/>
                  <a:pt x="87" y="40"/>
                </a:cubicBezTo>
                <a:close/>
                <a:moveTo>
                  <a:pt x="104" y="100"/>
                </a:moveTo>
                <a:cubicBezTo>
                  <a:pt x="106" y="100"/>
                  <a:pt x="108" y="102"/>
                  <a:pt x="108" y="105"/>
                </a:cubicBezTo>
                <a:cubicBezTo>
                  <a:pt x="108" y="107"/>
                  <a:pt x="106" y="109"/>
                  <a:pt x="104" y="109"/>
                </a:cubicBezTo>
                <a:cubicBezTo>
                  <a:pt x="101" y="109"/>
                  <a:pt x="99" y="107"/>
                  <a:pt x="99" y="105"/>
                </a:cubicBezTo>
                <a:cubicBezTo>
                  <a:pt x="99" y="102"/>
                  <a:pt x="101" y="100"/>
                  <a:pt x="104" y="100"/>
                </a:cubicBezTo>
                <a:close/>
                <a:moveTo>
                  <a:pt x="128" y="16"/>
                </a:moveTo>
                <a:cubicBezTo>
                  <a:pt x="116" y="5"/>
                  <a:pt x="116" y="5"/>
                  <a:pt x="116" y="5"/>
                </a:cubicBezTo>
                <a:cubicBezTo>
                  <a:pt x="115" y="3"/>
                  <a:pt x="112" y="3"/>
                  <a:pt x="111" y="5"/>
                </a:cubicBezTo>
                <a:cubicBezTo>
                  <a:pt x="110" y="5"/>
                  <a:pt x="109" y="7"/>
                  <a:pt x="110" y="8"/>
                </a:cubicBezTo>
                <a:cubicBezTo>
                  <a:pt x="109" y="8"/>
                  <a:pt x="108" y="8"/>
                  <a:pt x="107" y="9"/>
                </a:cubicBezTo>
                <a:cubicBezTo>
                  <a:pt x="107" y="9"/>
                  <a:pt x="107" y="9"/>
                  <a:pt x="107" y="9"/>
                </a:cubicBezTo>
                <a:cubicBezTo>
                  <a:pt x="78" y="38"/>
                  <a:pt x="78" y="38"/>
                  <a:pt x="78" y="38"/>
                </a:cubicBezTo>
                <a:cubicBezTo>
                  <a:pt x="78" y="41"/>
                  <a:pt x="77" y="43"/>
                  <a:pt x="76" y="46"/>
                </a:cubicBezTo>
                <a:cubicBezTo>
                  <a:pt x="79" y="49"/>
                  <a:pt x="79" y="49"/>
                  <a:pt x="79" y="49"/>
                </a:cubicBezTo>
                <a:cubicBezTo>
                  <a:pt x="79" y="49"/>
                  <a:pt x="79" y="49"/>
                  <a:pt x="79" y="49"/>
                </a:cubicBezTo>
                <a:cubicBezTo>
                  <a:pt x="79" y="49"/>
                  <a:pt x="79" y="49"/>
                  <a:pt x="79" y="49"/>
                </a:cubicBezTo>
                <a:cubicBezTo>
                  <a:pt x="73" y="56"/>
                  <a:pt x="73" y="56"/>
                  <a:pt x="73" y="56"/>
                </a:cubicBezTo>
                <a:cubicBezTo>
                  <a:pt x="51" y="34"/>
                  <a:pt x="51" y="34"/>
                  <a:pt x="51" y="34"/>
                </a:cubicBezTo>
                <a:cubicBezTo>
                  <a:pt x="54" y="26"/>
                  <a:pt x="52" y="16"/>
                  <a:pt x="45" y="9"/>
                </a:cubicBezTo>
                <a:cubicBezTo>
                  <a:pt x="38" y="3"/>
                  <a:pt x="29" y="0"/>
                  <a:pt x="20" y="3"/>
                </a:cubicBezTo>
                <a:cubicBezTo>
                  <a:pt x="34" y="17"/>
                  <a:pt x="34" y="17"/>
                  <a:pt x="34" y="17"/>
                </a:cubicBezTo>
                <a:cubicBezTo>
                  <a:pt x="31" y="31"/>
                  <a:pt x="31" y="31"/>
                  <a:pt x="31" y="31"/>
                </a:cubicBezTo>
                <a:cubicBezTo>
                  <a:pt x="16" y="35"/>
                  <a:pt x="16" y="35"/>
                  <a:pt x="16" y="35"/>
                </a:cubicBezTo>
                <a:cubicBezTo>
                  <a:pt x="2" y="21"/>
                  <a:pt x="2" y="21"/>
                  <a:pt x="2" y="21"/>
                </a:cubicBezTo>
                <a:cubicBezTo>
                  <a:pt x="0" y="29"/>
                  <a:pt x="2" y="39"/>
                  <a:pt x="9" y="45"/>
                </a:cubicBezTo>
                <a:cubicBezTo>
                  <a:pt x="16" y="52"/>
                  <a:pt x="26" y="55"/>
                  <a:pt x="35" y="52"/>
                </a:cubicBezTo>
                <a:cubicBezTo>
                  <a:pt x="35" y="52"/>
                  <a:pt x="35" y="52"/>
                  <a:pt x="35" y="52"/>
                </a:cubicBezTo>
                <a:cubicBezTo>
                  <a:pt x="56" y="73"/>
                  <a:pt x="56" y="73"/>
                  <a:pt x="56" y="73"/>
                </a:cubicBezTo>
                <a:cubicBezTo>
                  <a:pt x="36" y="93"/>
                  <a:pt x="36" y="93"/>
                  <a:pt x="36" y="93"/>
                </a:cubicBezTo>
                <a:cubicBezTo>
                  <a:pt x="35" y="91"/>
                  <a:pt x="35" y="91"/>
                  <a:pt x="35" y="91"/>
                </a:cubicBezTo>
                <a:cubicBezTo>
                  <a:pt x="29" y="96"/>
                  <a:pt x="29" y="96"/>
                  <a:pt x="29" y="96"/>
                </a:cubicBezTo>
                <a:cubicBezTo>
                  <a:pt x="20" y="111"/>
                  <a:pt x="20" y="111"/>
                  <a:pt x="20" y="111"/>
                </a:cubicBezTo>
                <a:cubicBezTo>
                  <a:pt x="22" y="113"/>
                  <a:pt x="22" y="113"/>
                  <a:pt x="22" y="113"/>
                </a:cubicBezTo>
                <a:cubicBezTo>
                  <a:pt x="37" y="104"/>
                  <a:pt x="37" y="104"/>
                  <a:pt x="37" y="104"/>
                </a:cubicBezTo>
                <a:cubicBezTo>
                  <a:pt x="41" y="98"/>
                  <a:pt x="41" y="98"/>
                  <a:pt x="41" y="98"/>
                </a:cubicBezTo>
                <a:cubicBezTo>
                  <a:pt x="40" y="97"/>
                  <a:pt x="40" y="97"/>
                  <a:pt x="40" y="97"/>
                </a:cubicBezTo>
                <a:cubicBezTo>
                  <a:pt x="60" y="77"/>
                  <a:pt x="60" y="77"/>
                  <a:pt x="60" y="77"/>
                </a:cubicBezTo>
                <a:cubicBezTo>
                  <a:pt x="94" y="111"/>
                  <a:pt x="94" y="111"/>
                  <a:pt x="94" y="111"/>
                </a:cubicBezTo>
                <a:cubicBezTo>
                  <a:pt x="97" y="114"/>
                  <a:pt x="100" y="115"/>
                  <a:pt x="103" y="115"/>
                </a:cubicBezTo>
                <a:cubicBezTo>
                  <a:pt x="106" y="115"/>
                  <a:pt x="109" y="114"/>
                  <a:pt x="111" y="111"/>
                </a:cubicBezTo>
                <a:cubicBezTo>
                  <a:pt x="116" y="107"/>
                  <a:pt x="116" y="99"/>
                  <a:pt x="111" y="94"/>
                </a:cubicBezTo>
                <a:cubicBezTo>
                  <a:pt x="77" y="60"/>
                  <a:pt x="77" y="60"/>
                  <a:pt x="77" y="60"/>
                </a:cubicBezTo>
                <a:cubicBezTo>
                  <a:pt x="84" y="54"/>
                  <a:pt x="84" y="54"/>
                  <a:pt x="84" y="54"/>
                </a:cubicBezTo>
                <a:cubicBezTo>
                  <a:pt x="86" y="57"/>
                  <a:pt x="86" y="57"/>
                  <a:pt x="86" y="57"/>
                </a:cubicBezTo>
                <a:cubicBezTo>
                  <a:pt x="89" y="55"/>
                  <a:pt x="91" y="54"/>
                  <a:pt x="94" y="55"/>
                </a:cubicBezTo>
                <a:cubicBezTo>
                  <a:pt x="123" y="26"/>
                  <a:pt x="123" y="26"/>
                  <a:pt x="123" y="26"/>
                </a:cubicBezTo>
                <a:cubicBezTo>
                  <a:pt x="124" y="25"/>
                  <a:pt x="124" y="25"/>
                  <a:pt x="124" y="25"/>
                </a:cubicBezTo>
                <a:cubicBezTo>
                  <a:pt x="123" y="25"/>
                  <a:pt x="123" y="25"/>
                  <a:pt x="123" y="25"/>
                </a:cubicBezTo>
                <a:cubicBezTo>
                  <a:pt x="124" y="24"/>
                  <a:pt x="124" y="24"/>
                  <a:pt x="124" y="23"/>
                </a:cubicBezTo>
                <a:cubicBezTo>
                  <a:pt x="126" y="23"/>
                  <a:pt x="127" y="23"/>
                  <a:pt x="128" y="22"/>
                </a:cubicBezTo>
                <a:cubicBezTo>
                  <a:pt x="129" y="20"/>
                  <a:pt x="129" y="18"/>
                  <a:pt x="128" y="1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81" name="Freeform 33">
            <a:extLst>
              <a:ext uri="{FF2B5EF4-FFF2-40B4-BE49-F238E27FC236}">
                <a16:creationId xmlns:a16="http://schemas.microsoft.com/office/drawing/2014/main" id="{062859ED-7B54-425E-829C-15EB6EF66AA4}"/>
              </a:ext>
            </a:extLst>
          </p:cNvPr>
          <p:cNvSpPr>
            <a:spLocks noChangeAspect="1" noEditPoints="1"/>
          </p:cNvSpPr>
          <p:nvPr/>
        </p:nvSpPr>
        <p:spPr bwMode="auto">
          <a:xfrm>
            <a:off x="5302309" y="5007271"/>
            <a:ext cx="302637" cy="274320"/>
          </a:xfrm>
          <a:custGeom>
            <a:avLst/>
            <a:gdLst>
              <a:gd name="T0" fmla="*/ 67 w 134"/>
              <a:gd name="T1" fmla="*/ 87 h 122"/>
              <a:gd name="T2" fmla="*/ 84 w 134"/>
              <a:gd name="T3" fmla="*/ 105 h 122"/>
              <a:gd name="T4" fmla="*/ 67 w 134"/>
              <a:gd name="T5" fmla="*/ 122 h 122"/>
              <a:gd name="T6" fmla="*/ 50 w 134"/>
              <a:gd name="T7" fmla="*/ 105 h 122"/>
              <a:gd name="T8" fmla="*/ 67 w 134"/>
              <a:gd name="T9" fmla="*/ 87 h 122"/>
              <a:gd name="T10" fmla="*/ 97 w 134"/>
              <a:gd name="T11" fmla="*/ 74 h 122"/>
              <a:gd name="T12" fmla="*/ 85 w 134"/>
              <a:gd name="T13" fmla="*/ 86 h 122"/>
              <a:gd name="T14" fmla="*/ 49 w 134"/>
              <a:gd name="T15" fmla="*/ 86 h 122"/>
              <a:gd name="T16" fmla="*/ 36 w 134"/>
              <a:gd name="T17" fmla="*/ 74 h 122"/>
              <a:gd name="T18" fmla="*/ 97 w 134"/>
              <a:gd name="T19" fmla="*/ 74 h 122"/>
              <a:gd name="T20" fmla="*/ 116 w 134"/>
              <a:gd name="T21" fmla="*/ 56 h 122"/>
              <a:gd name="T22" fmla="*/ 104 w 134"/>
              <a:gd name="T23" fmla="*/ 68 h 122"/>
              <a:gd name="T24" fmla="*/ 30 w 134"/>
              <a:gd name="T25" fmla="*/ 68 h 122"/>
              <a:gd name="T26" fmla="*/ 18 w 134"/>
              <a:gd name="T27" fmla="*/ 56 h 122"/>
              <a:gd name="T28" fmla="*/ 116 w 134"/>
              <a:gd name="T29" fmla="*/ 56 h 122"/>
              <a:gd name="T30" fmla="*/ 122 w 134"/>
              <a:gd name="T31" fmla="*/ 50 h 122"/>
              <a:gd name="T32" fmla="*/ 12 w 134"/>
              <a:gd name="T33" fmla="*/ 50 h 122"/>
              <a:gd name="T34" fmla="*/ 0 w 134"/>
              <a:gd name="T35" fmla="*/ 38 h 122"/>
              <a:gd name="T36" fmla="*/ 134 w 134"/>
              <a:gd name="T37" fmla="*/ 38 h 122"/>
              <a:gd name="T38" fmla="*/ 122 w 134"/>
              <a:gd name="T39" fmla="*/ 5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4" h="122">
                <a:moveTo>
                  <a:pt x="67" y="87"/>
                </a:moveTo>
                <a:cubicBezTo>
                  <a:pt x="76" y="87"/>
                  <a:pt x="84" y="95"/>
                  <a:pt x="84" y="105"/>
                </a:cubicBezTo>
                <a:cubicBezTo>
                  <a:pt x="84" y="114"/>
                  <a:pt x="76" y="122"/>
                  <a:pt x="67" y="122"/>
                </a:cubicBezTo>
                <a:cubicBezTo>
                  <a:pt x="57" y="122"/>
                  <a:pt x="50" y="114"/>
                  <a:pt x="50" y="105"/>
                </a:cubicBezTo>
                <a:cubicBezTo>
                  <a:pt x="50" y="95"/>
                  <a:pt x="57" y="87"/>
                  <a:pt x="67" y="87"/>
                </a:cubicBezTo>
                <a:close/>
                <a:moveTo>
                  <a:pt x="97" y="74"/>
                </a:moveTo>
                <a:cubicBezTo>
                  <a:pt x="85" y="86"/>
                  <a:pt x="85" y="86"/>
                  <a:pt x="85" y="86"/>
                </a:cubicBezTo>
                <a:cubicBezTo>
                  <a:pt x="75" y="76"/>
                  <a:pt x="59" y="76"/>
                  <a:pt x="49" y="86"/>
                </a:cubicBezTo>
                <a:cubicBezTo>
                  <a:pt x="36" y="74"/>
                  <a:pt x="36" y="74"/>
                  <a:pt x="36" y="74"/>
                </a:cubicBezTo>
                <a:cubicBezTo>
                  <a:pt x="53" y="57"/>
                  <a:pt x="81" y="57"/>
                  <a:pt x="97" y="74"/>
                </a:cubicBezTo>
                <a:close/>
                <a:moveTo>
                  <a:pt x="116" y="56"/>
                </a:moveTo>
                <a:cubicBezTo>
                  <a:pt x="104" y="68"/>
                  <a:pt x="104" y="68"/>
                  <a:pt x="104" y="68"/>
                </a:cubicBezTo>
                <a:cubicBezTo>
                  <a:pt x="83" y="48"/>
                  <a:pt x="50" y="48"/>
                  <a:pt x="30" y="68"/>
                </a:cubicBezTo>
                <a:cubicBezTo>
                  <a:pt x="18" y="56"/>
                  <a:pt x="18" y="56"/>
                  <a:pt x="18" y="56"/>
                </a:cubicBezTo>
                <a:cubicBezTo>
                  <a:pt x="45" y="29"/>
                  <a:pt x="89" y="29"/>
                  <a:pt x="116" y="56"/>
                </a:cubicBezTo>
                <a:close/>
                <a:moveTo>
                  <a:pt x="122" y="50"/>
                </a:moveTo>
                <a:cubicBezTo>
                  <a:pt x="92" y="19"/>
                  <a:pt x="42" y="19"/>
                  <a:pt x="12" y="50"/>
                </a:cubicBezTo>
                <a:cubicBezTo>
                  <a:pt x="0" y="38"/>
                  <a:pt x="0" y="38"/>
                  <a:pt x="0" y="38"/>
                </a:cubicBezTo>
                <a:cubicBezTo>
                  <a:pt x="37" y="0"/>
                  <a:pt x="97" y="0"/>
                  <a:pt x="134" y="38"/>
                </a:cubicBezTo>
                <a:cubicBezTo>
                  <a:pt x="122" y="50"/>
                  <a:pt x="122" y="50"/>
                  <a:pt x="122" y="5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82" name="Group 72">
            <a:extLst>
              <a:ext uri="{FF2B5EF4-FFF2-40B4-BE49-F238E27FC236}">
                <a16:creationId xmlns:a16="http://schemas.microsoft.com/office/drawing/2014/main" id="{6F1B595E-B484-4335-9DC2-54C57B578454}"/>
              </a:ext>
            </a:extLst>
          </p:cNvPr>
          <p:cNvGrpSpPr>
            <a:grpSpLocks noChangeAspect="1"/>
          </p:cNvGrpSpPr>
          <p:nvPr/>
        </p:nvGrpSpPr>
        <p:grpSpPr>
          <a:xfrm>
            <a:off x="8867406" y="4988316"/>
            <a:ext cx="290456" cy="274320"/>
            <a:chOff x="5530851" y="1866899"/>
            <a:chExt cx="285750" cy="269875"/>
          </a:xfrm>
          <a:solidFill>
            <a:srgbClr val="4D4D4D"/>
          </a:solidFill>
        </p:grpSpPr>
        <p:sp>
          <p:nvSpPr>
            <p:cNvPr id="83" name="Oval 190">
              <a:extLst>
                <a:ext uri="{FF2B5EF4-FFF2-40B4-BE49-F238E27FC236}">
                  <a16:creationId xmlns:a16="http://schemas.microsoft.com/office/drawing/2014/main" id="{717EEC34-BD84-4AE2-8D7D-CF9A095F76A9}"/>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91">
              <a:extLst>
                <a:ext uri="{FF2B5EF4-FFF2-40B4-BE49-F238E27FC236}">
                  <a16:creationId xmlns:a16="http://schemas.microsoft.com/office/drawing/2014/main" id="{EDF857AE-5D97-48F1-861D-289E5C4D2068}"/>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75">
            <a:extLst>
              <a:ext uri="{FF2B5EF4-FFF2-40B4-BE49-F238E27FC236}">
                <a16:creationId xmlns:a16="http://schemas.microsoft.com/office/drawing/2014/main" id="{27AADC41-ACBB-467F-B9BC-59CE9B38F60F}"/>
              </a:ext>
            </a:extLst>
          </p:cNvPr>
          <p:cNvGrpSpPr>
            <a:grpSpLocks noChangeAspect="1"/>
          </p:cNvGrpSpPr>
          <p:nvPr/>
        </p:nvGrpSpPr>
        <p:grpSpPr>
          <a:xfrm>
            <a:off x="10098912" y="4988316"/>
            <a:ext cx="218441" cy="274320"/>
            <a:chOff x="6743700" y="2347912"/>
            <a:chExt cx="273050" cy="342900"/>
          </a:xfrm>
          <a:solidFill>
            <a:srgbClr val="4D4D4D"/>
          </a:solidFill>
        </p:grpSpPr>
        <p:sp>
          <p:nvSpPr>
            <p:cNvPr id="86" name="Freeform 268">
              <a:extLst>
                <a:ext uri="{FF2B5EF4-FFF2-40B4-BE49-F238E27FC236}">
                  <a16:creationId xmlns:a16="http://schemas.microsoft.com/office/drawing/2014/main" id="{26E35DC2-9C00-410F-A92E-2572B8B36F1D}"/>
                </a:ext>
              </a:extLst>
            </p:cNvPr>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Oval 269">
              <a:extLst>
                <a:ext uri="{FF2B5EF4-FFF2-40B4-BE49-F238E27FC236}">
                  <a16:creationId xmlns:a16="http://schemas.microsoft.com/office/drawing/2014/main" id="{C60456B6-C3E2-48FE-AEEF-742E56434430}"/>
                </a:ext>
              </a:extLst>
            </p:cNvPr>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8" name="Freeform 159">
            <a:extLst>
              <a:ext uri="{FF2B5EF4-FFF2-40B4-BE49-F238E27FC236}">
                <a16:creationId xmlns:a16="http://schemas.microsoft.com/office/drawing/2014/main" id="{F3513702-F632-4BB9-BC39-7B8E84E342C5}"/>
              </a:ext>
            </a:extLst>
          </p:cNvPr>
          <p:cNvSpPr>
            <a:spLocks noChangeAspect="1" noEditPoints="1"/>
          </p:cNvSpPr>
          <p:nvPr/>
        </p:nvSpPr>
        <p:spPr bwMode="auto">
          <a:xfrm>
            <a:off x="7745440" y="5007271"/>
            <a:ext cx="151598" cy="274320"/>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52" name="Picture 51">
            <a:hlinkClick r:id="rId2"/>
            <a:extLst>
              <a:ext uri="{FF2B5EF4-FFF2-40B4-BE49-F238E27FC236}">
                <a16:creationId xmlns:a16="http://schemas.microsoft.com/office/drawing/2014/main" id="{C6CF99AB-56B4-4F64-98A1-CDFB8BE2DC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9494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additive="base">
                                        <p:cTn id="11" dur="750" fill="hold"/>
                                        <p:tgtEl>
                                          <p:spTgt spid="78"/>
                                        </p:tgtEl>
                                        <p:attrNameLst>
                                          <p:attrName>ppt_x</p:attrName>
                                        </p:attrNameLst>
                                      </p:cBhvr>
                                      <p:tavLst>
                                        <p:tav tm="0">
                                          <p:val>
                                            <p:strVal val="1+#ppt_w/2"/>
                                          </p:val>
                                        </p:tav>
                                        <p:tav tm="100000">
                                          <p:val>
                                            <p:strVal val="#ppt_x"/>
                                          </p:val>
                                        </p:tav>
                                      </p:tavLst>
                                    </p:anim>
                                    <p:anim calcmode="lin" valueType="num">
                                      <p:cBhvr additive="base">
                                        <p:cTn id="12" dur="750" fill="hold"/>
                                        <p:tgtEl>
                                          <p:spTgt spid="78"/>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2" presetClass="entr" presetSubtype="1" fill="hold" grpId="0" nodeType="afterEffect">
                                  <p:stCondLst>
                                    <p:cond delay="0"/>
                                  </p:stCondLst>
                                  <p:childTnLst>
                                    <p:set>
                                      <p:cBhvr>
                                        <p:cTn id="15" dur="1" fill="hold">
                                          <p:stCondLst>
                                            <p:cond delay="0"/>
                                          </p:stCondLst>
                                        </p:cTn>
                                        <p:tgtEl>
                                          <p:spTgt spid="79"/>
                                        </p:tgtEl>
                                        <p:attrNameLst>
                                          <p:attrName>style.visibility</p:attrName>
                                        </p:attrNameLst>
                                      </p:cBhvr>
                                      <p:to>
                                        <p:strVal val="visible"/>
                                      </p:to>
                                    </p:set>
                                    <p:animEffect transition="in" filter="wipe(up)">
                                      <p:cBhvr>
                                        <p:cTn id="16" dur="1000"/>
                                        <p:tgtEl>
                                          <p:spTgt spid="79"/>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31"/>
                                        </p:tgtEl>
                                        <p:attrNameLst>
                                          <p:attrName>style.visibility</p:attrName>
                                        </p:attrNameLst>
                                      </p:cBhvr>
                                      <p:to>
                                        <p:strVal val="visible"/>
                                      </p:to>
                                    </p:set>
                                    <p:anim calcmode="lin" valueType="num">
                                      <p:cBhvr>
                                        <p:cTn id="20" dur="500" fill="hold"/>
                                        <p:tgtEl>
                                          <p:spTgt spid="31"/>
                                        </p:tgtEl>
                                        <p:attrNameLst>
                                          <p:attrName>ppt_w</p:attrName>
                                        </p:attrNameLst>
                                      </p:cBhvr>
                                      <p:tavLst>
                                        <p:tav tm="0">
                                          <p:val>
                                            <p:fltVal val="0"/>
                                          </p:val>
                                        </p:tav>
                                        <p:tav tm="100000">
                                          <p:val>
                                            <p:strVal val="#ppt_w"/>
                                          </p:val>
                                        </p:tav>
                                      </p:tavLst>
                                    </p:anim>
                                    <p:anim calcmode="lin" valueType="num">
                                      <p:cBhvr>
                                        <p:cTn id="21" dur="500" fill="hold"/>
                                        <p:tgtEl>
                                          <p:spTgt spid="31"/>
                                        </p:tgtEl>
                                        <p:attrNameLst>
                                          <p:attrName>ppt_h</p:attrName>
                                        </p:attrNameLst>
                                      </p:cBhvr>
                                      <p:tavLst>
                                        <p:tav tm="0">
                                          <p:val>
                                            <p:fltVal val="0"/>
                                          </p:val>
                                        </p:tav>
                                        <p:tav tm="100000">
                                          <p:val>
                                            <p:strVal val="#ppt_h"/>
                                          </p:val>
                                        </p:tav>
                                      </p:tavLst>
                                    </p:anim>
                                    <p:animEffect transition="in" filter="fade">
                                      <p:cBhvr>
                                        <p:cTn id="22" dur="500"/>
                                        <p:tgtEl>
                                          <p:spTgt spid="31"/>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p:cTn id="25" dur="500" fill="hold"/>
                                        <p:tgtEl>
                                          <p:spTgt spid="32"/>
                                        </p:tgtEl>
                                        <p:attrNameLst>
                                          <p:attrName>ppt_w</p:attrName>
                                        </p:attrNameLst>
                                      </p:cBhvr>
                                      <p:tavLst>
                                        <p:tav tm="0">
                                          <p:val>
                                            <p:fltVal val="0"/>
                                          </p:val>
                                        </p:tav>
                                        <p:tav tm="100000">
                                          <p:val>
                                            <p:strVal val="#ppt_w"/>
                                          </p:val>
                                        </p:tav>
                                      </p:tavLst>
                                    </p:anim>
                                    <p:anim calcmode="lin" valueType="num">
                                      <p:cBhvr>
                                        <p:cTn id="26" dur="500" fill="hold"/>
                                        <p:tgtEl>
                                          <p:spTgt spid="32"/>
                                        </p:tgtEl>
                                        <p:attrNameLst>
                                          <p:attrName>ppt_h</p:attrName>
                                        </p:attrNameLst>
                                      </p:cBhvr>
                                      <p:tavLst>
                                        <p:tav tm="0">
                                          <p:val>
                                            <p:fltVal val="0"/>
                                          </p:val>
                                        </p:tav>
                                        <p:tav tm="100000">
                                          <p:val>
                                            <p:strVal val="#ppt_h"/>
                                          </p:val>
                                        </p:tav>
                                      </p:tavLst>
                                    </p:anim>
                                    <p:animEffect transition="in" filter="fade">
                                      <p:cBhvr>
                                        <p:cTn id="27" dur="500"/>
                                        <p:tgtEl>
                                          <p:spTgt spid="32"/>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childTnLst>
                          </p:cTn>
                        </p:par>
                        <p:par>
                          <p:cTn id="33" fill="hold">
                            <p:stCondLst>
                              <p:cond delay="2750"/>
                            </p:stCondLst>
                            <p:childTnLst>
                              <p:par>
                                <p:cTn id="34" presetID="53" presetClass="entr" presetSubtype="16"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 calcmode="lin" valueType="num">
                                      <p:cBhvr>
                                        <p:cTn id="36" dur="500" fill="hold"/>
                                        <p:tgtEl>
                                          <p:spTgt spid="35"/>
                                        </p:tgtEl>
                                        <p:attrNameLst>
                                          <p:attrName>ppt_w</p:attrName>
                                        </p:attrNameLst>
                                      </p:cBhvr>
                                      <p:tavLst>
                                        <p:tav tm="0">
                                          <p:val>
                                            <p:fltVal val="0"/>
                                          </p:val>
                                        </p:tav>
                                        <p:tav tm="100000">
                                          <p:val>
                                            <p:strVal val="#ppt_w"/>
                                          </p:val>
                                        </p:tav>
                                      </p:tavLst>
                                    </p:anim>
                                    <p:anim calcmode="lin" valueType="num">
                                      <p:cBhvr>
                                        <p:cTn id="37" dur="500" fill="hold"/>
                                        <p:tgtEl>
                                          <p:spTgt spid="35"/>
                                        </p:tgtEl>
                                        <p:attrNameLst>
                                          <p:attrName>ppt_h</p:attrName>
                                        </p:attrNameLst>
                                      </p:cBhvr>
                                      <p:tavLst>
                                        <p:tav tm="0">
                                          <p:val>
                                            <p:fltVal val="0"/>
                                          </p:val>
                                        </p:tav>
                                        <p:tav tm="100000">
                                          <p:val>
                                            <p:strVal val="#ppt_h"/>
                                          </p:val>
                                        </p:tav>
                                      </p:tavLst>
                                    </p:anim>
                                    <p:animEffect transition="in" filter="fade">
                                      <p:cBhvr>
                                        <p:cTn id="38" dur="500"/>
                                        <p:tgtEl>
                                          <p:spTgt spid="35"/>
                                        </p:tgtEl>
                                      </p:cBhvr>
                                    </p:animEffect>
                                  </p:childTnLst>
                                </p:cTn>
                              </p:par>
                            </p:childTnLst>
                          </p:cTn>
                        </p:par>
                        <p:par>
                          <p:cTn id="39" fill="hold">
                            <p:stCondLst>
                              <p:cond delay="3250"/>
                            </p:stCondLst>
                            <p:childTnLst>
                              <p:par>
                                <p:cTn id="40" presetID="42" presetClass="entr" presetSubtype="0"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00"/>
                                        <p:tgtEl>
                                          <p:spTgt spid="34"/>
                                        </p:tgtEl>
                                      </p:cBhvr>
                                    </p:animEffect>
                                    <p:anim calcmode="lin" valueType="num">
                                      <p:cBhvr>
                                        <p:cTn id="43" dur="1000" fill="hold"/>
                                        <p:tgtEl>
                                          <p:spTgt spid="34"/>
                                        </p:tgtEl>
                                        <p:attrNameLst>
                                          <p:attrName>ppt_x</p:attrName>
                                        </p:attrNameLst>
                                      </p:cBhvr>
                                      <p:tavLst>
                                        <p:tav tm="0">
                                          <p:val>
                                            <p:strVal val="#ppt_x"/>
                                          </p:val>
                                        </p:tav>
                                        <p:tav tm="100000">
                                          <p:val>
                                            <p:strVal val="#ppt_x"/>
                                          </p:val>
                                        </p:tav>
                                      </p:tavLst>
                                    </p:anim>
                                    <p:anim calcmode="lin" valueType="num">
                                      <p:cBhvr>
                                        <p:cTn id="44" dur="1000" fill="hold"/>
                                        <p:tgtEl>
                                          <p:spTgt spid="34"/>
                                        </p:tgtEl>
                                        <p:attrNameLst>
                                          <p:attrName>ppt_y</p:attrName>
                                        </p:attrNameLst>
                                      </p:cBhvr>
                                      <p:tavLst>
                                        <p:tav tm="0">
                                          <p:val>
                                            <p:strVal val="#ppt_y+.1"/>
                                          </p:val>
                                        </p:tav>
                                        <p:tav tm="100000">
                                          <p:val>
                                            <p:strVal val="#ppt_y"/>
                                          </p:val>
                                        </p:tav>
                                      </p:tavLst>
                                    </p:anim>
                                  </p:childTnLst>
                                </p:cTn>
                              </p:par>
                            </p:childTnLst>
                          </p:cTn>
                        </p:par>
                        <p:par>
                          <p:cTn id="45" fill="hold">
                            <p:stCondLst>
                              <p:cond delay="4250"/>
                            </p:stCondLst>
                            <p:childTnLst>
                              <p:par>
                                <p:cTn id="46" presetID="22" presetClass="entr" presetSubtype="4"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Effect transition="in" filter="wipe(down)">
                                      <p:cBhvr>
                                        <p:cTn id="48" dur="1000"/>
                                        <p:tgtEl>
                                          <p:spTgt spid="28"/>
                                        </p:tgtEl>
                                      </p:cBhvr>
                                    </p:animEffect>
                                  </p:childTnLst>
                                </p:cTn>
                              </p:par>
                              <p:par>
                                <p:cTn id="49" presetID="42"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fade">
                                      <p:cBhvr>
                                        <p:cTn id="51" dur="1000"/>
                                        <p:tgtEl>
                                          <p:spTgt spid="33"/>
                                        </p:tgtEl>
                                      </p:cBhvr>
                                    </p:animEffect>
                                    <p:anim calcmode="lin" valueType="num">
                                      <p:cBhvr>
                                        <p:cTn id="52" dur="1000" fill="hold"/>
                                        <p:tgtEl>
                                          <p:spTgt spid="33"/>
                                        </p:tgtEl>
                                        <p:attrNameLst>
                                          <p:attrName>ppt_x</p:attrName>
                                        </p:attrNameLst>
                                      </p:cBhvr>
                                      <p:tavLst>
                                        <p:tav tm="0">
                                          <p:val>
                                            <p:strVal val="#ppt_x"/>
                                          </p:val>
                                        </p:tav>
                                        <p:tav tm="100000">
                                          <p:val>
                                            <p:strVal val="#ppt_x"/>
                                          </p:val>
                                        </p:tav>
                                      </p:tavLst>
                                    </p:anim>
                                    <p:anim calcmode="lin" valueType="num">
                                      <p:cBhvr>
                                        <p:cTn id="53" dur="1000" fill="hold"/>
                                        <p:tgtEl>
                                          <p:spTgt spid="33"/>
                                        </p:tgtEl>
                                        <p:attrNameLst>
                                          <p:attrName>ppt_y</p:attrName>
                                        </p:attrNameLst>
                                      </p:cBhvr>
                                      <p:tavLst>
                                        <p:tav tm="0">
                                          <p:val>
                                            <p:strVal val="#ppt_y+.1"/>
                                          </p:val>
                                        </p:tav>
                                        <p:tav tm="100000">
                                          <p:val>
                                            <p:strVal val="#ppt_y"/>
                                          </p:val>
                                        </p:tav>
                                      </p:tavLst>
                                    </p:anim>
                                  </p:childTnLst>
                                </p:cTn>
                              </p:par>
                            </p:childTnLst>
                          </p:cTn>
                        </p:par>
                        <p:par>
                          <p:cTn id="54" fill="hold">
                            <p:stCondLst>
                              <p:cond delay="5250"/>
                            </p:stCondLst>
                            <p:childTnLst>
                              <p:par>
                                <p:cTn id="55" presetID="53" presetClass="entr" presetSubtype="16" fill="hold" grpId="0" nodeType="afterEffect">
                                  <p:stCondLst>
                                    <p:cond delay="0"/>
                                  </p:stCondLst>
                                  <p:childTnLst>
                                    <p:set>
                                      <p:cBhvr>
                                        <p:cTn id="56" dur="1" fill="hold">
                                          <p:stCondLst>
                                            <p:cond delay="0"/>
                                          </p:stCondLst>
                                        </p:cTn>
                                        <p:tgtEl>
                                          <p:spTgt spid="41"/>
                                        </p:tgtEl>
                                        <p:attrNameLst>
                                          <p:attrName>style.visibility</p:attrName>
                                        </p:attrNameLst>
                                      </p:cBhvr>
                                      <p:to>
                                        <p:strVal val="visible"/>
                                      </p:to>
                                    </p:set>
                                    <p:anim calcmode="lin" valueType="num">
                                      <p:cBhvr>
                                        <p:cTn id="57" dur="500" fill="hold"/>
                                        <p:tgtEl>
                                          <p:spTgt spid="41"/>
                                        </p:tgtEl>
                                        <p:attrNameLst>
                                          <p:attrName>ppt_w</p:attrName>
                                        </p:attrNameLst>
                                      </p:cBhvr>
                                      <p:tavLst>
                                        <p:tav tm="0">
                                          <p:val>
                                            <p:fltVal val="0"/>
                                          </p:val>
                                        </p:tav>
                                        <p:tav tm="100000">
                                          <p:val>
                                            <p:strVal val="#ppt_w"/>
                                          </p:val>
                                        </p:tav>
                                      </p:tavLst>
                                    </p:anim>
                                    <p:anim calcmode="lin" valueType="num">
                                      <p:cBhvr>
                                        <p:cTn id="58" dur="500" fill="hold"/>
                                        <p:tgtEl>
                                          <p:spTgt spid="41"/>
                                        </p:tgtEl>
                                        <p:attrNameLst>
                                          <p:attrName>ppt_h</p:attrName>
                                        </p:attrNameLst>
                                      </p:cBhvr>
                                      <p:tavLst>
                                        <p:tav tm="0">
                                          <p:val>
                                            <p:fltVal val="0"/>
                                          </p:val>
                                        </p:tav>
                                        <p:tav tm="100000">
                                          <p:val>
                                            <p:strVal val="#ppt_h"/>
                                          </p:val>
                                        </p:tav>
                                      </p:tavLst>
                                    </p:anim>
                                    <p:animEffect transition="in" filter="fade">
                                      <p:cBhvr>
                                        <p:cTn id="59" dur="500"/>
                                        <p:tgtEl>
                                          <p:spTgt spid="4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8"/>
                                        </p:tgtEl>
                                        <p:attrNameLst>
                                          <p:attrName>style.visibility</p:attrName>
                                        </p:attrNameLst>
                                      </p:cBhvr>
                                      <p:to>
                                        <p:strVal val="visible"/>
                                      </p:to>
                                    </p:set>
                                    <p:anim calcmode="lin" valueType="num">
                                      <p:cBhvr>
                                        <p:cTn id="62" dur="500" fill="hold"/>
                                        <p:tgtEl>
                                          <p:spTgt spid="38"/>
                                        </p:tgtEl>
                                        <p:attrNameLst>
                                          <p:attrName>ppt_w</p:attrName>
                                        </p:attrNameLst>
                                      </p:cBhvr>
                                      <p:tavLst>
                                        <p:tav tm="0">
                                          <p:val>
                                            <p:fltVal val="0"/>
                                          </p:val>
                                        </p:tav>
                                        <p:tav tm="100000">
                                          <p:val>
                                            <p:strVal val="#ppt_w"/>
                                          </p:val>
                                        </p:tav>
                                      </p:tavLst>
                                    </p:anim>
                                    <p:anim calcmode="lin" valueType="num">
                                      <p:cBhvr>
                                        <p:cTn id="63" dur="500" fill="hold"/>
                                        <p:tgtEl>
                                          <p:spTgt spid="38"/>
                                        </p:tgtEl>
                                        <p:attrNameLst>
                                          <p:attrName>ppt_h</p:attrName>
                                        </p:attrNameLst>
                                      </p:cBhvr>
                                      <p:tavLst>
                                        <p:tav tm="0">
                                          <p:val>
                                            <p:fltVal val="0"/>
                                          </p:val>
                                        </p:tav>
                                        <p:tav tm="100000">
                                          <p:val>
                                            <p:strVal val="#ppt_h"/>
                                          </p:val>
                                        </p:tav>
                                      </p:tavLst>
                                    </p:anim>
                                    <p:animEffect transition="in" filter="fade">
                                      <p:cBhvr>
                                        <p:cTn id="64" dur="500"/>
                                        <p:tgtEl>
                                          <p:spTgt spid="38"/>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p:cTn id="73" dur="500" fill="hold"/>
                                        <p:tgtEl>
                                          <p:spTgt spid="81"/>
                                        </p:tgtEl>
                                        <p:attrNameLst>
                                          <p:attrName>ppt_w</p:attrName>
                                        </p:attrNameLst>
                                      </p:cBhvr>
                                      <p:tavLst>
                                        <p:tav tm="0">
                                          <p:val>
                                            <p:fltVal val="0"/>
                                          </p:val>
                                        </p:tav>
                                        <p:tav tm="100000">
                                          <p:val>
                                            <p:strVal val="#ppt_w"/>
                                          </p:val>
                                        </p:tav>
                                      </p:tavLst>
                                    </p:anim>
                                    <p:anim calcmode="lin" valueType="num">
                                      <p:cBhvr>
                                        <p:cTn id="74" dur="500" fill="hold"/>
                                        <p:tgtEl>
                                          <p:spTgt spid="81"/>
                                        </p:tgtEl>
                                        <p:attrNameLst>
                                          <p:attrName>ppt_h</p:attrName>
                                        </p:attrNameLst>
                                      </p:cBhvr>
                                      <p:tavLst>
                                        <p:tav tm="0">
                                          <p:val>
                                            <p:fltVal val="0"/>
                                          </p:val>
                                        </p:tav>
                                        <p:tav tm="100000">
                                          <p:val>
                                            <p:strVal val="#ppt_h"/>
                                          </p:val>
                                        </p:tav>
                                      </p:tavLst>
                                    </p:anim>
                                    <p:animEffect transition="in" filter="fade">
                                      <p:cBhvr>
                                        <p:cTn id="75" dur="500"/>
                                        <p:tgtEl>
                                          <p:spTgt spid="81"/>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fade">
                                      <p:cBhvr>
                                        <p:cTn id="79" dur="1000"/>
                                        <p:tgtEl>
                                          <p:spTgt spid="43"/>
                                        </p:tgtEl>
                                      </p:cBhvr>
                                    </p:animEffect>
                                    <p:anim calcmode="lin" valueType="num">
                                      <p:cBhvr>
                                        <p:cTn id="80" dur="1000" fill="hold"/>
                                        <p:tgtEl>
                                          <p:spTgt spid="43"/>
                                        </p:tgtEl>
                                        <p:attrNameLst>
                                          <p:attrName>ppt_x</p:attrName>
                                        </p:attrNameLst>
                                      </p:cBhvr>
                                      <p:tavLst>
                                        <p:tav tm="0">
                                          <p:val>
                                            <p:strVal val="#ppt_x"/>
                                          </p:val>
                                        </p:tav>
                                        <p:tav tm="100000">
                                          <p:val>
                                            <p:strVal val="#ppt_x"/>
                                          </p:val>
                                        </p:tav>
                                      </p:tavLst>
                                    </p:anim>
                                    <p:anim calcmode="lin" valueType="num">
                                      <p:cBhvr>
                                        <p:cTn id="81" dur="1000" fill="hold"/>
                                        <p:tgtEl>
                                          <p:spTgt spid="43"/>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22" presetClass="entr" presetSubtype="4"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wipe(down)">
                                      <p:cBhvr>
                                        <p:cTn id="85" dur="1000"/>
                                        <p:tgtEl>
                                          <p:spTgt spid="39"/>
                                        </p:tgtEl>
                                      </p:cBhvr>
                                    </p:animEffect>
                                  </p:childTnLst>
                                </p:cTn>
                              </p:par>
                              <p:par>
                                <p:cTn id="86" presetID="42" presetClass="entr" presetSubtype="0" fill="hold" grpId="0" nodeType="with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8250"/>
                            </p:stCondLst>
                            <p:childTnLst>
                              <p:par>
                                <p:cTn id="92" presetID="53" presetClass="entr" presetSubtype="16" fill="hold" grpId="0" nodeType="afterEffect">
                                  <p:stCondLst>
                                    <p:cond delay="0"/>
                                  </p:stCondLst>
                                  <p:childTnLst>
                                    <p:set>
                                      <p:cBhvr>
                                        <p:cTn id="93" dur="1" fill="hold">
                                          <p:stCondLst>
                                            <p:cond delay="0"/>
                                          </p:stCondLst>
                                        </p:cTn>
                                        <p:tgtEl>
                                          <p:spTgt spid="49"/>
                                        </p:tgtEl>
                                        <p:attrNameLst>
                                          <p:attrName>style.visibility</p:attrName>
                                        </p:attrNameLst>
                                      </p:cBhvr>
                                      <p:to>
                                        <p:strVal val="visible"/>
                                      </p:to>
                                    </p:set>
                                    <p:anim calcmode="lin" valueType="num">
                                      <p:cBhvr>
                                        <p:cTn id="94" dur="500" fill="hold"/>
                                        <p:tgtEl>
                                          <p:spTgt spid="49"/>
                                        </p:tgtEl>
                                        <p:attrNameLst>
                                          <p:attrName>ppt_w</p:attrName>
                                        </p:attrNameLst>
                                      </p:cBhvr>
                                      <p:tavLst>
                                        <p:tav tm="0">
                                          <p:val>
                                            <p:fltVal val="0"/>
                                          </p:val>
                                        </p:tav>
                                        <p:tav tm="100000">
                                          <p:val>
                                            <p:strVal val="#ppt_w"/>
                                          </p:val>
                                        </p:tav>
                                      </p:tavLst>
                                    </p:anim>
                                    <p:anim calcmode="lin" valueType="num">
                                      <p:cBhvr>
                                        <p:cTn id="95" dur="500" fill="hold"/>
                                        <p:tgtEl>
                                          <p:spTgt spid="49"/>
                                        </p:tgtEl>
                                        <p:attrNameLst>
                                          <p:attrName>ppt_h</p:attrName>
                                        </p:attrNameLst>
                                      </p:cBhvr>
                                      <p:tavLst>
                                        <p:tav tm="0">
                                          <p:val>
                                            <p:fltVal val="0"/>
                                          </p:val>
                                        </p:tav>
                                        <p:tav tm="100000">
                                          <p:val>
                                            <p:strVal val="#ppt_h"/>
                                          </p:val>
                                        </p:tav>
                                      </p:tavLst>
                                    </p:anim>
                                    <p:animEffect transition="in" filter="fade">
                                      <p:cBhvr>
                                        <p:cTn id="96" dur="500"/>
                                        <p:tgtEl>
                                          <p:spTgt spid="49"/>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46"/>
                                        </p:tgtEl>
                                        <p:attrNameLst>
                                          <p:attrName>style.visibility</p:attrName>
                                        </p:attrNameLst>
                                      </p:cBhvr>
                                      <p:to>
                                        <p:strVal val="visible"/>
                                      </p:to>
                                    </p:set>
                                    <p:anim calcmode="lin" valueType="num">
                                      <p:cBhvr>
                                        <p:cTn id="99" dur="500" fill="hold"/>
                                        <p:tgtEl>
                                          <p:spTgt spid="46"/>
                                        </p:tgtEl>
                                        <p:attrNameLst>
                                          <p:attrName>ppt_w</p:attrName>
                                        </p:attrNameLst>
                                      </p:cBhvr>
                                      <p:tavLst>
                                        <p:tav tm="0">
                                          <p:val>
                                            <p:fltVal val="0"/>
                                          </p:val>
                                        </p:tav>
                                        <p:tav tm="100000">
                                          <p:val>
                                            <p:strVal val="#ppt_w"/>
                                          </p:val>
                                        </p:tav>
                                      </p:tavLst>
                                    </p:anim>
                                    <p:anim calcmode="lin" valueType="num">
                                      <p:cBhvr>
                                        <p:cTn id="100" dur="500" fill="hold"/>
                                        <p:tgtEl>
                                          <p:spTgt spid="46"/>
                                        </p:tgtEl>
                                        <p:attrNameLst>
                                          <p:attrName>ppt_h</p:attrName>
                                        </p:attrNameLst>
                                      </p:cBhvr>
                                      <p:tavLst>
                                        <p:tav tm="0">
                                          <p:val>
                                            <p:fltVal val="0"/>
                                          </p:val>
                                        </p:tav>
                                        <p:tav tm="100000">
                                          <p:val>
                                            <p:strVal val="#ppt_h"/>
                                          </p:val>
                                        </p:tav>
                                      </p:tavLst>
                                    </p:anim>
                                    <p:animEffect transition="in" filter="fade">
                                      <p:cBhvr>
                                        <p:cTn id="101" dur="500"/>
                                        <p:tgtEl>
                                          <p:spTgt spid="46"/>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 calcmode="lin" valueType="num">
                                      <p:cBhvr>
                                        <p:cTn id="104" dur="500" fill="hold"/>
                                        <p:tgtEl>
                                          <p:spTgt spid="48"/>
                                        </p:tgtEl>
                                        <p:attrNameLst>
                                          <p:attrName>ppt_w</p:attrName>
                                        </p:attrNameLst>
                                      </p:cBhvr>
                                      <p:tavLst>
                                        <p:tav tm="0">
                                          <p:val>
                                            <p:fltVal val="0"/>
                                          </p:val>
                                        </p:tav>
                                        <p:tav tm="100000">
                                          <p:val>
                                            <p:strVal val="#ppt_w"/>
                                          </p:val>
                                        </p:tav>
                                      </p:tavLst>
                                    </p:anim>
                                    <p:anim calcmode="lin" valueType="num">
                                      <p:cBhvr>
                                        <p:cTn id="105" dur="500" fill="hold"/>
                                        <p:tgtEl>
                                          <p:spTgt spid="48"/>
                                        </p:tgtEl>
                                        <p:attrNameLst>
                                          <p:attrName>ppt_h</p:attrName>
                                        </p:attrNameLst>
                                      </p:cBhvr>
                                      <p:tavLst>
                                        <p:tav tm="0">
                                          <p:val>
                                            <p:fltVal val="0"/>
                                          </p:val>
                                        </p:tav>
                                        <p:tav tm="100000">
                                          <p:val>
                                            <p:strVal val="#ppt_h"/>
                                          </p:val>
                                        </p:tav>
                                      </p:tavLst>
                                    </p:anim>
                                    <p:animEffect transition="in" filter="fade">
                                      <p:cBhvr>
                                        <p:cTn id="106" dur="500"/>
                                        <p:tgtEl>
                                          <p:spTgt spid="48"/>
                                        </p:tgtEl>
                                      </p:cBhvr>
                                    </p:animEffect>
                                  </p:childTnLst>
                                </p:cTn>
                              </p:par>
                            </p:childTnLst>
                          </p:cTn>
                        </p:par>
                        <p:par>
                          <p:cTn id="107" fill="hold">
                            <p:stCondLst>
                              <p:cond delay="8750"/>
                            </p:stCondLst>
                            <p:childTnLst>
                              <p:par>
                                <p:cTn id="108" presetID="53" presetClass="entr" presetSubtype="16" fill="hold" grpId="0" nodeType="afterEffect">
                                  <p:stCondLst>
                                    <p:cond delay="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Effect transition="in" filter="fade">
                                      <p:cBhvr>
                                        <p:cTn id="112" dur="500"/>
                                        <p:tgtEl>
                                          <p:spTgt spid="80"/>
                                        </p:tgtEl>
                                      </p:cBhvr>
                                    </p:animEffect>
                                  </p:childTnLst>
                                </p:cTn>
                              </p:par>
                            </p:childTnLst>
                          </p:cTn>
                        </p:par>
                        <p:par>
                          <p:cTn id="113" fill="hold">
                            <p:stCondLst>
                              <p:cond delay="9250"/>
                            </p:stCondLst>
                            <p:childTnLst>
                              <p:par>
                                <p:cTn id="114" presetID="42" presetClass="entr" presetSubtype="0" fill="hold" grpId="0" nodeType="afterEffect">
                                  <p:stCondLst>
                                    <p:cond delay="0"/>
                                  </p:stCondLst>
                                  <p:childTnLst>
                                    <p:set>
                                      <p:cBhvr>
                                        <p:cTn id="115" dur="1" fill="hold">
                                          <p:stCondLst>
                                            <p:cond delay="0"/>
                                          </p:stCondLst>
                                        </p:cTn>
                                        <p:tgtEl>
                                          <p:spTgt spid="51"/>
                                        </p:tgtEl>
                                        <p:attrNameLst>
                                          <p:attrName>style.visibility</p:attrName>
                                        </p:attrNameLst>
                                      </p:cBhvr>
                                      <p:to>
                                        <p:strVal val="visible"/>
                                      </p:to>
                                    </p:set>
                                    <p:animEffect transition="in" filter="fade">
                                      <p:cBhvr>
                                        <p:cTn id="116" dur="1000"/>
                                        <p:tgtEl>
                                          <p:spTgt spid="51"/>
                                        </p:tgtEl>
                                      </p:cBhvr>
                                    </p:animEffect>
                                    <p:anim calcmode="lin" valueType="num">
                                      <p:cBhvr>
                                        <p:cTn id="117" dur="1000" fill="hold"/>
                                        <p:tgtEl>
                                          <p:spTgt spid="51"/>
                                        </p:tgtEl>
                                        <p:attrNameLst>
                                          <p:attrName>ppt_x</p:attrName>
                                        </p:attrNameLst>
                                      </p:cBhvr>
                                      <p:tavLst>
                                        <p:tav tm="0">
                                          <p:val>
                                            <p:strVal val="#ppt_x"/>
                                          </p:val>
                                        </p:tav>
                                        <p:tav tm="100000">
                                          <p:val>
                                            <p:strVal val="#ppt_x"/>
                                          </p:val>
                                        </p:tav>
                                      </p:tavLst>
                                    </p:anim>
                                    <p:anim calcmode="lin" valueType="num">
                                      <p:cBhvr>
                                        <p:cTn id="118" dur="1000" fill="hold"/>
                                        <p:tgtEl>
                                          <p:spTgt spid="51"/>
                                        </p:tgtEl>
                                        <p:attrNameLst>
                                          <p:attrName>ppt_y</p:attrName>
                                        </p:attrNameLst>
                                      </p:cBhvr>
                                      <p:tavLst>
                                        <p:tav tm="0">
                                          <p:val>
                                            <p:strVal val="#ppt_y+.1"/>
                                          </p:val>
                                        </p:tav>
                                        <p:tav tm="100000">
                                          <p:val>
                                            <p:strVal val="#ppt_y"/>
                                          </p:val>
                                        </p:tav>
                                      </p:tavLst>
                                    </p:anim>
                                  </p:childTnLst>
                                </p:cTn>
                              </p:par>
                            </p:childTnLst>
                          </p:cTn>
                        </p:par>
                        <p:par>
                          <p:cTn id="119" fill="hold">
                            <p:stCondLst>
                              <p:cond delay="10250"/>
                            </p:stCondLst>
                            <p:childTnLst>
                              <p:par>
                                <p:cTn id="120" presetID="22" presetClass="entr" presetSubtype="4" fill="hold" grpId="0" nodeType="afterEffect">
                                  <p:stCondLst>
                                    <p:cond delay="0"/>
                                  </p:stCondLst>
                                  <p:childTnLst>
                                    <p:set>
                                      <p:cBhvr>
                                        <p:cTn id="121" dur="1" fill="hold">
                                          <p:stCondLst>
                                            <p:cond delay="0"/>
                                          </p:stCondLst>
                                        </p:cTn>
                                        <p:tgtEl>
                                          <p:spTgt spid="47"/>
                                        </p:tgtEl>
                                        <p:attrNameLst>
                                          <p:attrName>style.visibility</p:attrName>
                                        </p:attrNameLst>
                                      </p:cBhvr>
                                      <p:to>
                                        <p:strVal val="visible"/>
                                      </p:to>
                                    </p:set>
                                    <p:animEffect transition="in" filter="wipe(down)">
                                      <p:cBhvr>
                                        <p:cTn id="122" dur="1000"/>
                                        <p:tgtEl>
                                          <p:spTgt spid="47"/>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fade">
                                      <p:cBhvr>
                                        <p:cTn id="125" dur="1000"/>
                                        <p:tgtEl>
                                          <p:spTgt spid="50"/>
                                        </p:tgtEl>
                                      </p:cBhvr>
                                    </p:animEffect>
                                    <p:anim calcmode="lin" valueType="num">
                                      <p:cBhvr>
                                        <p:cTn id="126" dur="1000" fill="hold"/>
                                        <p:tgtEl>
                                          <p:spTgt spid="50"/>
                                        </p:tgtEl>
                                        <p:attrNameLst>
                                          <p:attrName>ppt_x</p:attrName>
                                        </p:attrNameLst>
                                      </p:cBhvr>
                                      <p:tavLst>
                                        <p:tav tm="0">
                                          <p:val>
                                            <p:strVal val="#ppt_x"/>
                                          </p:val>
                                        </p:tav>
                                        <p:tav tm="100000">
                                          <p:val>
                                            <p:strVal val="#ppt_x"/>
                                          </p:val>
                                        </p:tav>
                                      </p:tavLst>
                                    </p:anim>
                                    <p:anim calcmode="lin" valueType="num">
                                      <p:cBhvr>
                                        <p:cTn id="127" dur="1000" fill="hold"/>
                                        <p:tgtEl>
                                          <p:spTgt spid="50"/>
                                        </p:tgtEl>
                                        <p:attrNameLst>
                                          <p:attrName>ppt_y</p:attrName>
                                        </p:attrNameLst>
                                      </p:cBhvr>
                                      <p:tavLst>
                                        <p:tav tm="0">
                                          <p:val>
                                            <p:strVal val="#ppt_y+.1"/>
                                          </p:val>
                                        </p:tav>
                                        <p:tav tm="100000">
                                          <p:val>
                                            <p:strVal val="#ppt_y"/>
                                          </p:val>
                                        </p:tav>
                                      </p:tavLst>
                                    </p:anim>
                                  </p:childTnLst>
                                </p:cTn>
                              </p:par>
                            </p:childTnLst>
                          </p:cTn>
                        </p:par>
                        <p:par>
                          <p:cTn id="128" fill="hold">
                            <p:stCondLst>
                              <p:cond delay="1125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500" fill="hold"/>
                                        <p:tgtEl>
                                          <p:spTgt spid="57"/>
                                        </p:tgtEl>
                                        <p:attrNameLst>
                                          <p:attrName>ppt_w</p:attrName>
                                        </p:attrNameLst>
                                      </p:cBhvr>
                                      <p:tavLst>
                                        <p:tav tm="0">
                                          <p:val>
                                            <p:fltVal val="0"/>
                                          </p:val>
                                        </p:tav>
                                        <p:tav tm="100000">
                                          <p:val>
                                            <p:strVal val="#ppt_w"/>
                                          </p:val>
                                        </p:tav>
                                      </p:tavLst>
                                    </p:anim>
                                    <p:anim calcmode="lin" valueType="num">
                                      <p:cBhvr>
                                        <p:cTn id="132" dur="500" fill="hold"/>
                                        <p:tgtEl>
                                          <p:spTgt spid="57"/>
                                        </p:tgtEl>
                                        <p:attrNameLst>
                                          <p:attrName>ppt_h</p:attrName>
                                        </p:attrNameLst>
                                      </p:cBhvr>
                                      <p:tavLst>
                                        <p:tav tm="0">
                                          <p:val>
                                            <p:fltVal val="0"/>
                                          </p:val>
                                        </p:tav>
                                        <p:tav tm="100000">
                                          <p:val>
                                            <p:strVal val="#ppt_h"/>
                                          </p:val>
                                        </p:tav>
                                      </p:tavLst>
                                    </p:anim>
                                    <p:animEffect transition="in" filter="fade">
                                      <p:cBhvr>
                                        <p:cTn id="133" dur="5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54"/>
                                        </p:tgtEl>
                                        <p:attrNameLst>
                                          <p:attrName>style.visibility</p:attrName>
                                        </p:attrNameLst>
                                      </p:cBhvr>
                                      <p:to>
                                        <p:strVal val="visible"/>
                                      </p:to>
                                    </p:set>
                                    <p:anim calcmode="lin" valueType="num">
                                      <p:cBhvr>
                                        <p:cTn id="136" dur="500" fill="hold"/>
                                        <p:tgtEl>
                                          <p:spTgt spid="54"/>
                                        </p:tgtEl>
                                        <p:attrNameLst>
                                          <p:attrName>ppt_w</p:attrName>
                                        </p:attrNameLst>
                                      </p:cBhvr>
                                      <p:tavLst>
                                        <p:tav tm="0">
                                          <p:val>
                                            <p:fltVal val="0"/>
                                          </p:val>
                                        </p:tav>
                                        <p:tav tm="100000">
                                          <p:val>
                                            <p:strVal val="#ppt_w"/>
                                          </p:val>
                                        </p:tav>
                                      </p:tavLst>
                                    </p:anim>
                                    <p:anim calcmode="lin" valueType="num">
                                      <p:cBhvr>
                                        <p:cTn id="137" dur="500" fill="hold"/>
                                        <p:tgtEl>
                                          <p:spTgt spid="54"/>
                                        </p:tgtEl>
                                        <p:attrNameLst>
                                          <p:attrName>ppt_h</p:attrName>
                                        </p:attrNameLst>
                                      </p:cBhvr>
                                      <p:tavLst>
                                        <p:tav tm="0">
                                          <p:val>
                                            <p:fltVal val="0"/>
                                          </p:val>
                                        </p:tav>
                                        <p:tav tm="100000">
                                          <p:val>
                                            <p:strVal val="#ppt_h"/>
                                          </p:val>
                                        </p:tav>
                                      </p:tavLst>
                                    </p:anim>
                                    <p:animEffect transition="in" filter="fade">
                                      <p:cBhvr>
                                        <p:cTn id="138" dur="500"/>
                                        <p:tgtEl>
                                          <p:spTgt spid="54"/>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56"/>
                                        </p:tgtEl>
                                        <p:attrNameLst>
                                          <p:attrName>style.visibility</p:attrName>
                                        </p:attrNameLst>
                                      </p:cBhvr>
                                      <p:to>
                                        <p:strVal val="visible"/>
                                      </p:to>
                                    </p:set>
                                    <p:anim calcmode="lin" valueType="num">
                                      <p:cBhvr>
                                        <p:cTn id="141" dur="500" fill="hold"/>
                                        <p:tgtEl>
                                          <p:spTgt spid="56"/>
                                        </p:tgtEl>
                                        <p:attrNameLst>
                                          <p:attrName>ppt_w</p:attrName>
                                        </p:attrNameLst>
                                      </p:cBhvr>
                                      <p:tavLst>
                                        <p:tav tm="0">
                                          <p:val>
                                            <p:fltVal val="0"/>
                                          </p:val>
                                        </p:tav>
                                        <p:tav tm="100000">
                                          <p:val>
                                            <p:strVal val="#ppt_w"/>
                                          </p:val>
                                        </p:tav>
                                      </p:tavLst>
                                    </p:anim>
                                    <p:anim calcmode="lin" valueType="num">
                                      <p:cBhvr>
                                        <p:cTn id="142" dur="500" fill="hold"/>
                                        <p:tgtEl>
                                          <p:spTgt spid="56"/>
                                        </p:tgtEl>
                                        <p:attrNameLst>
                                          <p:attrName>ppt_h</p:attrName>
                                        </p:attrNameLst>
                                      </p:cBhvr>
                                      <p:tavLst>
                                        <p:tav tm="0">
                                          <p:val>
                                            <p:fltVal val="0"/>
                                          </p:val>
                                        </p:tav>
                                        <p:tav tm="100000">
                                          <p:val>
                                            <p:strVal val="#ppt_h"/>
                                          </p:val>
                                        </p:tav>
                                      </p:tavLst>
                                    </p:anim>
                                    <p:animEffect transition="in" filter="fade">
                                      <p:cBhvr>
                                        <p:cTn id="143" dur="500"/>
                                        <p:tgtEl>
                                          <p:spTgt spid="56"/>
                                        </p:tgtEl>
                                      </p:cBhvr>
                                    </p:animEffect>
                                  </p:childTnLst>
                                </p:cTn>
                              </p:par>
                            </p:childTnLst>
                          </p:cTn>
                        </p:par>
                        <p:par>
                          <p:cTn id="144" fill="hold">
                            <p:stCondLst>
                              <p:cond delay="11750"/>
                            </p:stCondLst>
                            <p:childTnLst>
                              <p:par>
                                <p:cTn id="145" presetID="53" presetClass="entr" presetSubtype="16" fill="hold" grpId="0" nodeType="afterEffect">
                                  <p:stCondLst>
                                    <p:cond delay="0"/>
                                  </p:stCondLst>
                                  <p:childTnLst>
                                    <p:set>
                                      <p:cBhvr>
                                        <p:cTn id="146" dur="1" fill="hold">
                                          <p:stCondLst>
                                            <p:cond delay="0"/>
                                          </p:stCondLst>
                                        </p:cTn>
                                        <p:tgtEl>
                                          <p:spTgt spid="88"/>
                                        </p:tgtEl>
                                        <p:attrNameLst>
                                          <p:attrName>style.visibility</p:attrName>
                                        </p:attrNameLst>
                                      </p:cBhvr>
                                      <p:to>
                                        <p:strVal val="visible"/>
                                      </p:to>
                                    </p:set>
                                    <p:anim calcmode="lin" valueType="num">
                                      <p:cBhvr>
                                        <p:cTn id="147" dur="500" fill="hold"/>
                                        <p:tgtEl>
                                          <p:spTgt spid="88"/>
                                        </p:tgtEl>
                                        <p:attrNameLst>
                                          <p:attrName>ppt_w</p:attrName>
                                        </p:attrNameLst>
                                      </p:cBhvr>
                                      <p:tavLst>
                                        <p:tav tm="0">
                                          <p:val>
                                            <p:fltVal val="0"/>
                                          </p:val>
                                        </p:tav>
                                        <p:tav tm="100000">
                                          <p:val>
                                            <p:strVal val="#ppt_w"/>
                                          </p:val>
                                        </p:tav>
                                      </p:tavLst>
                                    </p:anim>
                                    <p:anim calcmode="lin" valueType="num">
                                      <p:cBhvr>
                                        <p:cTn id="148" dur="500" fill="hold"/>
                                        <p:tgtEl>
                                          <p:spTgt spid="88"/>
                                        </p:tgtEl>
                                        <p:attrNameLst>
                                          <p:attrName>ppt_h</p:attrName>
                                        </p:attrNameLst>
                                      </p:cBhvr>
                                      <p:tavLst>
                                        <p:tav tm="0">
                                          <p:val>
                                            <p:fltVal val="0"/>
                                          </p:val>
                                        </p:tav>
                                        <p:tav tm="100000">
                                          <p:val>
                                            <p:strVal val="#ppt_h"/>
                                          </p:val>
                                        </p:tav>
                                      </p:tavLst>
                                    </p:anim>
                                    <p:animEffect transition="in" filter="fade">
                                      <p:cBhvr>
                                        <p:cTn id="149" dur="500"/>
                                        <p:tgtEl>
                                          <p:spTgt spid="88"/>
                                        </p:tgtEl>
                                      </p:cBhvr>
                                    </p:animEffect>
                                  </p:childTnLst>
                                </p:cTn>
                              </p:par>
                            </p:childTnLst>
                          </p:cTn>
                        </p:par>
                        <p:par>
                          <p:cTn id="150" fill="hold">
                            <p:stCondLst>
                              <p:cond delay="12250"/>
                            </p:stCondLst>
                            <p:childTnLst>
                              <p:par>
                                <p:cTn id="151" presetID="42" presetClass="entr" presetSubtype="0" fill="hold" grpId="0" nodeType="afterEffect">
                                  <p:stCondLst>
                                    <p:cond delay="0"/>
                                  </p:stCondLst>
                                  <p:childTnLst>
                                    <p:set>
                                      <p:cBhvr>
                                        <p:cTn id="152" dur="1" fill="hold">
                                          <p:stCondLst>
                                            <p:cond delay="0"/>
                                          </p:stCondLst>
                                        </p:cTn>
                                        <p:tgtEl>
                                          <p:spTgt spid="59"/>
                                        </p:tgtEl>
                                        <p:attrNameLst>
                                          <p:attrName>style.visibility</p:attrName>
                                        </p:attrNameLst>
                                      </p:cBhvr>
                                      <p:to>
                                        <p:strVal val="visible"/>
                                      </p:to>
                                    </p:set>
                                    <p:animEffect transition="in" filter="fade">
                                      <p:cBhvr>
                                        <p:cTn id="153" dur="1000"/>
                                        <p:tgtEl>
                                          <p:spTgt spid="59"/>
                                        </p:tgtEl>
                                      </p:cBhvr>
                                    </p:animEffect>
                                    <p:anim calcmode="lin" valueType="num">
                                      <p:cBhvr>
                                        <p:cTn id="154" dur="1000" fill="hold"/>
                                        <p:tgtEl>
                                          <p:spTgt spid="59"/>
                                        </p:tgtEl>
                                        <p:attrNameLst>
                                          <p:attrName>ppt_x</p:attrName>
                                        </p:attrNameLst>
                                      </p:cBhvr>
                                      <p:tavLst>
                                        <p:tav tm="0">
                                          <p:val>
                                            <p:strVal val="#ppt_x"/>
                                          </p:val>
                                        </p:tav>
                                        <p:tav tm="100000">
                                          <p:val>
                                            <p:strVal val="#ppt_x"/>
                                          </p:val>
                                        </p:tav>
                                      </p:tavLst>
                                    </p:anim>
                                    <p:anim calcmode="lin" valueType="num">
                                      <p:cBhvr>
                                        <p:cTn id="155" dur="1000" fill="hold"/>
                                        <p:tgtEl>
                                          <p:spTgt spid="59"/>
                                        </p:tgtEl>
                                        <p:attrNameLst>
                                          <p:attrName>ppt_y</p:attrName>
                                        </p:attrNameLst>
                                      </p:cBhvr>
                                      <p:tavLst>
                                        <p:tav tm="0">
                                          <p:val>
                                            <p:strVal val="#ppt_y+.1"/>
                                          </p:val>
                                        </p:tav>
                                        <p:tav tm="100000">
                                          <p:val>
                                            <p:strVal val="#ppt_y"/>
                                          </p:val>
                                        </p:tav>
                                      </p:tavLst>
                                    </p:anim>
                                  </p:childTnLst>
                                </p:cTn>
                              </p:par>
                            </p:childTnLst>
                          </p:cTn>
                        </p:par>
                        <p:par>
                          <p:cTn id="156" fill="hold">
                            <p:stCondLst>
                              <p:cond delay="13250"/>
                            </p:stCondLst>
                            <p:childTnLst>
                              <p:par>
                                <p:cTn id="157" presetID="22" presetClass="entr" presetSubtype="4" fill="hold" grpId="0" nodeType="after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wipe(down)">
                                      <p:cBhvr>
                                        <p:cTn id="159" dur="1000"/>
                                        <p:tgtEl>
                                          <p:spTgt spid="55"/>
                                        </p:tgtEl>
                                      </p:cBhvr>
                                    </p:animEffect>
                                  </p:childTnLst>
                                </p:cTn>
                              </p:par>
                              <p:par>
                                <p:cTn id="160" presetID="42" presetClass="entr" presetSubtype="0"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Effect transition="in" filter="fade">
                                      <p:cBhvr>
                                        <p:cTn id="162" dur="1000"/>
                                        <p:tgtEl>
                                          <p:spTgt spid="58"/>
                                        </p:tgtEl>
                                      </p:cBhvr>
                                    </p:animEffect>
                                    <p:anim calcmode="lin" valueType="num">
                                      <p:cBhvr>
                                        <p:cTn id="163" dur="1000" fill="hold"/>
                                        <p:tgtEl>
                                          <p:spTgt spid="58"/>
                                        </p:tgtEl>
                                        <p:attrNameLst>
                                          <p:attrName>ppt_x</p:attrName>
                                        </p:attrNameLst>
                                      </p:cBhvr>
                                      <p:tavLst>
                                        <p:tav tm="0">
                                          <p:val>
                                            <p:strVal val="#ppt_x"/>
                                          </p:val>
                                        </p:tav>
                                        <p:tav tm="100000">
                                          <p:val>
                                            <p:strVal val="#ppt_x"/>
                                          </p:val>
                                        </p:tav>
                                      </p:tavLst>
                                    </p:anim>
                                    <p:anim calcmode="lin" valueType="num">
                                      <p:cBhvr>
                                        <p:cTn id="164" dur="1000" fill="hold"/>
                                        <p:tgtEl>
                                          <p:spTgt spid="58"/>
                                        </p:tgtEl>
                                        <p:attrNameLst>
                                          <p:attrName>ppt_y</p:attrName>
                                        </p:attrNameLst>
                                      </p:cBhvr>
                                      <p:tavLst>
                                        <p:tav tm="0">
                                          <p:val>
                                            <p:strVal val="#ppt_y+.1"/>
                                          </p:val>
                                        </p:tav>
                                        <p:tav tm="100000">
                                          <p:val>
                                            <p:strVal val="#ppt_y"/>
                                          </p:val>
                                        </p:tav>
                                      </p:tavLst>
                                    </p:anim>
                                  </p:childTnLst>
                                </p:cTn>
                              </p:par>
                            </p:childTnLst>
                          </p:cTn>
                        </p:par>
                        <p:par>
                          <p:cTn id="165" fill="hold">
                            <p:stCondLst>
                              <p:cond delay="14250"/>
                            </p:stCondLst>
                            <p:childTnLst>
                              <p:par>
                                <p:cTn id="166" presetID="53" presetClass="entr" presetSubtype="16"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 calcmode="lin" valueType="num">
                                      <p:cBhvr>
                                        <p:cTn id="168" dur="500" fill="hold"/>
                                        <p:tgtEl>
                                          <p:spTgt spid="65"/>
                                        </p:tgtEl>
                                        <p:attrNameLst>
                                          <p:attrName>ppt_w</p:attrName>
                                        </p:attrNameLst>
                                      </p:cBhvr>
                                      <p:tavLst>
                                        <p:tav tm="0">
                                          <p:val>
                                            <p:fltVal val="0"/>
                                          </p:val>
                                        </p:tav>
                                        <p:tav tm="100000">
                                          <p:val>
                                            <p:strVal val="#ppt_w"/>
                                          </p:val>
                                        </p:tav>
                                      </p:tavLst>
                                    </p:anim>
                                    <p:anim calcmode="lin" valueType="num">
                                      <p:cBhvr>
                                        <p:cTn id="169" dur="500" fill="hold"/>
                                        <p:tgtEl>
                                          <p:spTgt spid="65"/>
                                        </p:tgtEl>
                                        <p:attrNameLst>
                                          <p:attrName>ppt_h</p:attrName>
                                        </p:attrNameLst>
                                      </p:cBhvr>
                                      <p:tavLst>
                                        <p:tav tm="0">
                                          <p:val>
                                            <p:fltVal val="0"/>
                                          </p:val>
                                        </p:tav>
                                        <p:tav tm="100000">
                                          <p:val>
                                            <p:strVal val="#ppt_h"/>
                                          </p:val>
                                        </p:tav>
                                      </p:tavLst>
                                    </p:anim>
                                    <p:animEffect transition="in" filter="fade">
                                      <p:cBhvr>
                                        <p:cTn id="170" dur="500"/>
                                        <p:tgtEl>
                                          <p:spTgt spid="65"/>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 calcmode="lin" valueType="num">
                                      <p:cBhvr>
                                        <p:cTn id="173" dur="500" fill="hold"/>
                                        <p:tgtEl>
                                          <p:spTgt spid="62"/>
                                        </p:tgtEl>
                                        <p:attrNameLst>
                                          <p:attrName>ppt_w</p:attrName>
                                        </p:attrNameLst>
                                      </p:cBhvr>
                                      <p:tavLst>
                                        <p:tav tm="0">
                                          <p:val>
                                            <p:fltVal val="0"/>
                                          </p:val>
                                        </p:tav>
                                        <p:tav tm="100000">
                                          <p:val>
                                            <p:strVal val="#ppt_w"/>
                                          </p:val>
                                        </p:tav>
                                      </p:tavLst>
                                    </p:anim>
                                    <p:anim calcmode="lin" valueType="num">
                                      <p:cBhvr>
                                        <p:cTn id="174" dur="500" fill="hold"/>
                                        <p:tgtEl>
                                          <p:spTgt spid="62"/>
                                        </p:tgtEl>
                                        <p:attrNameLst>
                                          <p:attrName>ppt_h</p:attrName>
                                        </p:attrNameLst>
                                      </p:cBhvr>
                                      <p:tavLst>
                                        <p:tav tm="0">
                                          <p:val>
                                            <p:fltVal val="0"/>
                                          </p:val>
                                        </p:tav>
                                        <p:tav tm="100000">
                                          <p:val>
                                            <p:strVal val="#ppt_h"/>
                                          </p:val>
                                        </p:tav>
                                      </p:tavLst>
                                    </p:anim>
                                    <p:animEffect transition="in" filter="fade">
                                      <p:cBhvr>
                                        <p:cTn id="175" dur="500"/>
                                        <p:tgtEl>
                                          <p:spTgt spid="62"/>
                                        </p:tgtEl>
                                      </p:cBhvr>
                                    </p:animEffect>
                                  </p:childTnLst>
                                </p:cTn>
                              </p:par>
                              <p:par>
                                <p:cTn id="176" presetID="53" presetClass="entr" presetSubtype="16" fill="hold" grpId="0" nodeType="withEffect">
                                  <p:stCondLst>
                                    <p:cond delay="0"/>
                                  </p:stCondLst>
                                  <p:childTnLst>
                                    <p:set>
                                      <p:cBhvr>
                                        <p:cTn id="177" dur="1" fill="hold">
                                          <p:stCondLst>
                                            <p:cond delay="0"/>
                                          </p:stCondLst>
                                        </p:cTn>
                                        <p:tgtEl>
                                          <p:spTgt spid="64"/>
                                        </p:tgtEl>
                                        <p:attrNameLst>
                                          <p:attrName>style.visibility</p:attrName>
                                        </p:attrNameLst>
                                      </p:cBhvr>
                                      <p:to>
                                        <p:strVal val="visible"/>
                                      </p:to>
                                    </p:set>
                                    <p:anim calcmode="lin" valueType="num">
                                      <p:cBhvr>
                                        <p:cTn id="178" dur="500" fill="hold"/>
                                        <p:tgtEl>
                                          <p:spTgt spid="64"/>
                                        </p:tgtEl>
                                        <p:attrNameLst>
                                          <p:attrName>ppt_w</p:attrName>
                                        </p:attrNameLst>
                                      </p:cBhvr>
                                      <p:tavLst>
                                        <p:tav tm="0">
                                          <p:val>
                                            <p:fltVal val="0"/>
                                          </p:val>
                                        </p:tav>
                                        <p:tav tm="100000">
                                          <p:val>
                                            <p:strVal val="#ppt_w"/>
                                          </p:val>
                                        </p:tav>
                                      </p:tavLst>
                                    </p:anim>
                                    <p:anim calcmode="lin" valueType="num">
                                      <p:cBhvr>
                                        <p:cTn id="179" dur="500" fill="hold"/>
                                        <p:tgtEl>
                                          <p:spTgt spid="64"/>
                                        </p:tgtEl>
                                        <p:attrNameLst>
                                          <p:attrName>ppt_h</p:attrName>
                                        </p:attrNameLst>
                                      </p:cBhvr>
                                      <p:tavLst>
                                        <p:tav tm="0">
                                          <p:val>
                                            <p:fltVal val="0"/>
                                          </p:val>
                                        </p:tav>
                                        <p:tav tm="100000">
                                          <p:val>
                                            <p:strVal val="#ppt_h"/>
                                          </p:val>
                                        </p:tav>
                                      </p:tavLst>
                                    </p:anim>
                                    <p:animEffect transition="in" filter="fade">
                                      <p:cBhvr>
                                        <p:cTn id="180" dur="500"/>
                                        <p:tgtEl>
                                          <p:spTgt spid="64"/>
                                        </p:tgtEl>
                                      </p:cBhvr>
                                    </p:animEffect>
                                  </p:childTnLst>
                                </p:cTn>
                              </p:par>
                            </p:childTnLst>
                          </p:cTn>
                        </p:par>
                        <p:par>
                          <p:cTn id="181" fill="hold">
                            <p:stCondLst>
                              <p:cond delay="14750"/>
                            </p:stCondLst>
                            <p:childTnLst>
                              <p:par>
                                <p:cTn id="182" presetID="53" presetClass="entr" presetSubtype="16" fill="hold" nodeType="afterEffect">
                                  <p:stCondLst>
                                    <p:cond delay="0"/>
                                  </p:stCondLst>
                                  <p:childTnLst>
                                    <p:set>
                                      <p:cBhvr>
                                        <p:cTn id="183" dur="1" fill="hold">
                                          <p:stCondLst>
                                            <p:cond delay="0"/>
                                          </p:stCondLst>
                                        </p:cTn>
                                        <p:tgtEl>
                                          <p:spTgt spid="82"/>
                                        </p:tgtEl>
                                        <p:attrNameLst>
                                          <p:attrName>style.visibility</p:attrName>
                                        </p:attrNameLst>
                                      </p:cBhvr>
                                      <p:to>
                                        <p:strVal val="visible"/>
                                      </p:to>
                                    </p:set>
                                    <p:anim calcmode="lin" valueType="num">
                                      <p:cBhvr>
                                        <p:cTn id="184" dur="500" fill="hold"/>
                                        <p:tgtEl>
                                          <p:spTgt spid="82"/>
                                        </p:tgtEl>
                                        <p:attrNameLst>
                                          <p:attrName>ppt_w</p:attrName>
                                        </p:attrNameLst>
                                      </p:cBhvr>
                                      <p:tavLst>
                                        <p:tav tm="0">
                                          <p:val>
                                            <p:fltVal val="0"/>
                                          </p:val>
                                        </p:tav>
                                        <p:tav tm="100000">
                                          <p:val>
                                            <p:strVal val="#ppt_w"/>
                                          </p:val>
                                        </p:tav>
                                      </p:tavLst>
                                    </p:anim>
                                    <p:anim calcmode="lin" valueType="num">
                                      <p:cBhvr>
                                        <p:cTn id="185" dur="500" fill="hold"/>
                                        <p:tgtEl>
                                          <p:spTgt spid="82"/>
                                        </p:tgtEl>
                                        <p:attrNameLst>
                                          <p:attrName>ppt_h</p:attrName>
                                        </p:attrNameLst>
                                      </p:cBhvr>
                                      <p:tavLst>
                                        <p:tav tm="0">
                                          <p:val>
                                            <p:fltVal val="0"/>
                                          </p:val>
                                        </p:tav>
                                        <p:tav tm="100000">
                                          <p:val>
                                            <p:strVal val="#ppt_h"/>
                                          </p:val>
                                        </p:tav>
                                      </p:tavLst>
                                    </p:anim>
                                    <p:animEffect transition="in" filter="fade">
                                      <p:cBhvr>
                                        <p:cTn id="186" dur="500"/>
                                        <p:tgtEl>
                                          <p:spTgt spid="82"/>
                                        </p:tgtEl>
                                      </p:cBhvr>
                                    </p:animEffect>
                                  </p:childTnLst>
                                </p:cTn>
                              </p:par>
                            </p:childTnLst>
                          </p:cTn>
                        </p:par>
                        <p:par>
                          <p:cTn id="187" fill="hold">
                            <p:stCondLst>
                              <p:cond delay="15250"/>
                            </p:stCondLst>
                            <p:childTnLst>
                              <p:par>
                                <p:cTn id="188" presetID="42" presetClass="entr" presetSubtype="0" fill="hold" grpId="0" nodeType="afterEffect">
                                  <p:stCondLst>
                                    <p:cond delay="0"/>
                                  </p:stCondLst>
                                  <p:childTnLst>
                                    <p:set>
                                      <p:cBhvr>
                                        <p:cTn id="189" dur="1" fill="hold">
                                          <p:stCondLst>
                                            <p:cond delay="0"/>
                                          </p:stCondLst>
                                        </p:cTn>
                                        <p:tgtEl>
                                          <p:spTgt spid="67"/>
                                        </p:tgtEl>
                                        <p:attrNameLst>
                                          <p:attrName>style.visibility</p:attrName>
                                        </p:attrNameLst>
                                      </p:cBhvr>
                                      <p:to>
                                        <p:strVal val="visible"/>
                                      </p:to>
                                    </p:set>
                                    <p:animEffect transition="in" filter="fade">
                                      <p:cBhvr>
                                        <p:cTn id="190" dur="1000"/>
                                        <p:tgtEl>
                                          <p:spTgt spid="67"/>
                                        </p:tgtEl>
                                      </p:cBhvr>
                                    </p:animEffect>
                                    <p:anim calcmode="lin" valueType="num">
                                      <p:cBhvr>
                                        <p:cTn id="191" dur="1000" fill="hold"/>
                                        <p:tgtEl>
                                          <p:spTgt spid="67"/>
                                        </p:tgtEl>
                                        <p:attrNameLst>
                                          <p:attrName>ppt_x</p:attrName>
                                        </p:attrNameLst>
                                      </p:cBhvr>
                                      <p:tavLst>
                                        <p:tav tm="0">
                                          <p:val>
                                            <p:strVal val="#ppt_x"/>
                                          </p:val>
                                        </p:tav>
                                        <p:tav tm="100000">
                                          <p:val>
                                            <p:strVal val="#ppt_x"/>
                                          </p:val>
                                        </p:tav>
                                      </p:tavLst>
                                    </p:anim>
                                    <p:anim calcmode="lin" valueType="num">
                                      <p:cBhvr>
                                        <p:cTn id="192" dur="1000" fill="hold"/>
                                        <p:tgtEl>
                                          <p:spTgt spid="67"/>
                                        </p:tgtEl>
                                        <p:attrNameLst>
                                          <p:attrName>ppt_y</p:attrName>
                                        </p:attrNameLst>
                                      </p:cBhvr>
                                      <p:tavLst>
                                        <p:tav tm="0">
                                          <p:val>
                                            <p:strVal val="#ppt_y+.1"/>
                                          </p:val>
                                        </p:tav>
                                        <p:tav tm="100000">
                                          <p:val>
                                            <p:strVal val="#ppt_y"/>
                                          </p:val>
                                        </p:tav>
                                      </p:tavLst>
                                    </p:anim>
                                  </p:childTnLst>
                                </p:cTn>
                              </p:par>
                            </p:childTnLst>
                          </p:cTn>
                        </p:par>
                        <p:par>
                          <p:cTn id="193" fill="hold">
                            <p:stCondLst>
                              <p:cond delay="16250"/>
                            </p:stCondLst>
                            <p:childTnLst>
                              <p:par>
                                <p:cTn id="194" presetID="22" presetClass="entr" presetSubtype="4" fill="hold" grpId="0" nodeType="afterEffect">
                                  <p:stCondLst>
                                    <p:cond delay="0"/>
                                  </p:stCondLst>
                                  <p:childTnLst>
                                    <p:set>
                                      <p:cBhvr>
                                        <p:cTn id="195" dur="1" fill="hold">
                                          <p:stCondLst>
                                            <p:cond delay="0"/>
                                          </p:stCondLst>
                                        </p:cTn>
                                        <p:tgtEl>
                                          <p:spTgt spid="63"/>
                                        </p:tgtEl>
                                        <p:attrNameLst>
                                          <p:attrName>style.visibility</p:attrName>
                                        </p:attrNameLst>
                                      </p:cBhvr>
                                      <p:to>
                                        <p:strVal val="visible"/>
                                      </p:to>
                                    </p:set>
                                    <p:animEffect transition="in" filter="wipe(down)">
                                      <p:cBhvr>
                                        <p:cTn id="196" dur="1000"/>
                                        <p:tgtEl>
                                          <p:spTgt spid="63"/>
                                        </p:tgtEl>
                                      </p:cBhvr>
                                    </p:animEffect>
                                  </p:childTnLst>
                                </p:cTn>
                              </p:par>
                              <p:par>
                                <p:cTn id="197" presetID="42" presetClass="entr" presetSubtype="0" fill="hold" grpId="0" nodeType="withEffect">
                                  <p:stCondLst>
                                    <p:cond delay="0"/>
                                  </p:stCondLst>
                                  <p:childTnLst>
                                    <p:set>
                                      <p:cBhvr>
                                        <p:cTn id="198" dur="1" fill="hold">
                                          <p:stCondLst>
                                            <p:cond delay="0"/>
                                          </p:stCondLst>
                                        </p:cTn>
                                        <p:tgtEl>
                                          <p:spTgt spid="66"/>
                                        </p:tgtEl>
                                        <p:attrNameLst>
                                          <p:attrName>style.visibility</p:attrName>
                                        </p:attrNameLst>
                                      </p:cBhvr>
                                      <p:to>
                                        <p:strVal val="visible"/>
                                      </p:to>
                                    </p:set>
                                    <p:animEffect transition="in" filter="fade">
                                      <p:cBhvr>
                                        <p:cTn id="199" dur="1000"/>
                                        <p:tgtEl>
                                          <p:spTgt spid="66"/>
                                        </p:tgtEl>
                                      </p:cBhvr>
                                    </p:animEffect>
                                    <p:anim calcmode="lin" valueType="num">
                                      <p:cBhvr>
                                        <p:cTn id="200" dur="1000" fill="hold"/>
                                        <p:tgtEl>
                                          <p:spTgt spid="66"/>
                                        </p:tgtEl>
                                        <p:attrNameLst>
                                          <p:attrName>ppt_x</p:attrName>
                                        </p:attrNameLst>
                                      </p:cBhvr>
                                      <p:tavLst>
                                        <p:tav tm="0">
                                          <p:val>
                                            <p:strVal val="#ppt_x"/>
                                          </p:val>
                                        </p:tav>
                                        <p:tav tm="100000">
                                          <p:val>
                                            <p:strVal val="#ppt_x"/>
                                          </p:val>
                                        </p:tav>
                                      </p:tavLst>
                                    </p:anim>
                                    <p:anim calcmode="lin" valueType="num">
                                      <p:cBhvr>
                                        <p:cTn id="201" dur="1000" fill="hold"/>
                                        <p:tgtEl>
                                          <p:spTgt spid="66"/>
                                        </p:tgtEl>
                                        <p:attrNameLst>
                                          <p:attrName>ppt_y</p:attrName>
                                        </p:attrNameLst>
                                      </p:cBhvr>
                                      <p:tavLst>
                                        <p:tav tm="0">
                                          <p:val>
                                            <p:strVal val="#ppt_y+.1"/>
                                          </p:val>
                                        </p:tav>
                                        <p:tav tm="100000">
                                          <p:val>
                                            <p:strVal val="#ppt_y"/>
                                          </p:val>
                                        </p:tav>
                                      </p:tavLst>
                                    </p:anim>
                                  </p:childTnLst>
                                </p:cTn>
                              </p:par>
                            </p:childTnLst>
                          </p:cTn>
                        </p:par>
                        <p:par>
                          <p:cTn id="202" fill="hold">
                            <p:stCondLst>
                              <p:cond delay="17250"/>
                            </p:stCondLst>
                            <p:childTnLst>
                              <p:par>
                                <p:cTn id="203" presetID="53" presetClass="entr" presetSubtype="16" fill="hold" grpId="0" nodeType="afterEffect">
                                  <p:stCondLst>
                                    <p:cond delay="0"/>
                                  </p:stCondLst>
                                  <p:childTnLst>
                                    <p:set>
                                      <p:cBhvr>
                                        <p:cTn id="204" dur="1" fill="hold">
                                          <p:stCondLst>
                                            <p:cond delay="0"/>
                                          </p:stCondLst>
                                        </p:cTn>
                                        <p:tgtEl>
                                          <p:spTgt spid="73"/>
                                        </p:tgtEl>
                                        <p:attrNameLst>
                                          <p:attrName>style.visibility</p:attrName>
                                        </p:attrNameLst>
                                      </p:cBhvr>
                                      <p:to>
                                        <p:strVal val="visible"/>
                                      </p:to>
                                    </p:set>
                                    <p:anim calcmode="lin" valueType="num">
                                      <p:cBhvr>
                                        <p:cTn id="205" dur="500" fill="hold"/>
                                        <p:tgtEl>
                                          <p:spTgt spid="73"/>
                                        </p:tgtEl>
                                        <p:attrNameLst>
                                          <p:attrName>ppt_w</p:attrName>
                                        </p:attrNameLst>
                                      </p:cBhvr>
                                      <p:tavLst>
                                        <p:tav tm="0">
                                          <p:val>
                                            <p:fltVal val="0"/>
                                          </p:val>
                                        </p:tav>
                                        <p:tav tm="100000">
                                          <p:val>
                                            <p:strVal val="#ppt_w"/>
                                          </p:val>
                                        </p:tav>
                                      </p:tavLst>
                                    </p:anim>
                                    <p:anim calcmode="lin" valueType="num">
                                      <p:cBhvr>
                                        <p:cTn id="206" dur="500" fill="hold"/>
                                        <p:tgtEl>
                                          <p:spTgt spid="73"/>
                                        </p:tgtEl>
                                        <p:attrNameLst>
                                          <p:attrName>ppt_h</p:attrName>
                                        </p:attrNameLst>
                                      </p:cBhvr>
                                      <p:tavLst>
                                        <p:tav tm="0">
                                          <p:val>
                                            <p:fltVal val="0"/>
                                          </p:val>
                                        </p:tav>
                                        <p:tav tm="100000">
                                          <p:val>
                                            <p:strVal val="#ppt_h"/>
                                          </p:val>
                                        </p:tav>
                                      </p:tavLst>
                                    </p:anim>
                                    <p:animEffect transition="in" filter="fade">
                                      <p:cBhvr>
                                        <p:cTn id="207" dur="500"/>
                                        <p:tgtEl>
                                          <p:spTgt spid="73"/>
                                        </p:tgtEl>
                                      </p:cBhvr>
                                    </p:animEffect>
                                  </p:childTnLst>
                                </p:cTn>
                              </p:par>
                              <p:par>
                                <p:cTn id="208" presetID="53" presetClass="entr" presetSubtype="16"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p:cTn id="210" dur="500" fill="hold"/>
                                        <p:tgtEl>
                                          <p:spTgt spid="70"/>
                                        </p:tgtEl>
                                        <p:attrNameLst>
                                          <p:attrName>ppt_w</p:attrName>
                                        </p:attrNameLst>
                                      </p:cBhvr>
                                      <p:tavLst>
                                        <p:tav tm="0">
                                          <p:val>
                                            <p:fltVal val="0"/>
                                          </p:val>
                                        </p:tav>
                                        <p:tav tm="100000">
                                          <p:val>
                                            <p:strVal val="#ppt_w"/>
                                          </p:val>
                                        </p:tav>
                                      </p:tavLst>
                                    </p:anim>
                                    <p:anim calcmode="lin" valueType="num">
                                      <p:cBhvr>
                                        <p:cTn id="211" dur="500" fill="hold"/>
                                        <p:tgtEl>
                                          <p:spTgt spid="70"/>
                                        </p:tgtEl>
                                        <p:attrNameLst>
                                          <p:attrName>ppt_h</p:attrName>
                                        </p:attrNameLst>
                                      </p:cBhvr>
                                      <p:tavLst>
                                        <p:tav tm="0">
                                          <p:val>
                                            <p:fltVal val="0"/>
                                          </p:val>
                                        </p:tav>
                                        <p:tav tm="100000">
                                          <p:val>
                                            <p:strVal val="#ppt_h"/>
                                          </p:val>
                                        </p:tav>
                                      </p:tavLst>
                                    </p:anim>
                                    <p:animEffect transition="in" filter="fade">
                                      <p:cBhvr>
                                        <p:cTn id="212" dur="500"/>
                                        <p:tgtEl>
                                          <p:spTgt spid="70"/>
                                        </p:tgtEl>
                                      </p:cBhvr>
                                    </p:animEffect>
                                  </p:childTnLst>
                                </p:cTn>
                              </p:par>
                              <p:par>
                                <p:cTn id="213" presetID="53" presetClass="entr" presetSubtype="16" fill="hold" grpId="0" nodeType="withEffect">
                                  <p:stCondLst>
                                    <p:cond delay="0"/>
                                  </p:stCondLst>
                                  <p:childTnLst>
                                    <p:set>
                                      <p:cBhvr>
                                        <p:cTn id="214" dur="1" fill="hold">
                                          <p:stCondLst>
                                            <p:cond delay="0"/>
                                          </p:stCondLst>
                                        </p:cTn>
                                        <p:tgtEl>
                                          <p:spTgt spid="72"/>
                                        </p:tgtEl>
                                        <p:attrNameLst>
                                          <p:attrName>style.visibility</p:attrName>
                                        </p:attrNameLst>
                                      </p:cBhvr>
                                      <p:to>
                                        <p:strVal val="visible"/>
                                      </p:to>
                                    </p:set>
                                    <p:anim calcmode="lin" valueType="num">
                                      <p:cBhvr>
                                        <p:cTn id="215" dur="500" fill="hold"/>
                                        <p:tgtEl>
                                          <p:spTgt spid="72"/>
                                        </p:tgtEl>
                                        <p:attrNameLst>
                                          <p:attrName>ppt_w</p:attrName>
                                        </p:attrNameLst>
                                      </p:cBhvr>
                                      <p:tavLst>
                                        <p:tav tm="0">
                                          <p:val>
                                            <p:fltVal val="0"/>
                                          </p:val>
                                        </p:tav>
                                        <p:tav tm="100000">
                                          <p:val>
                                            <p:strVal val="#ppt_w"/>
                                          </p:val>
                                        </p:tav>
                                      </p:tavLst>
                                    </p:anim>
                                    <p:anim calcmode="lin" valueType="num">
                                      <p:cBhvr>
                                        <p:cTn id="216" dur="500" fill="hold"/>
                                        <p:tgtEl>
                                          <p:spTgt spid="72"/>
                                        </p:tgtEl>
                                        <p:attrNameLst>
                                          <p:attrName>ppt_h</p:attrName>
                                        </p:attrNameLst>
                                      </p:cBhvr>
                                      <p:tavLst>
                                        <p:tav tm="0">
                                          <p:val>
                                            <p:fltVal val="0"/>
                                          </p:val>
                                        </p:tav>
                                        <p:tav tm="100000">
                                          <p:val>
                                            <p:strVal val="#ppt_h"/>
                                          </p:val>
                                        </p:tav>
                                      </p:tavLst>
                                    </p:anim>
                                    <p:animEffect transition="in" filter="fade">
                                      <p:cBhvr>
                                        <p:cTn id="217" dur="500"/>
                                        <p:tgtEl>
                                          <p:spTgt spid="72"/>
                                        </p:tgtEl>
                                      </p:cBhvr>
                                    </p:animEffect>
                                  </p:childTnLst>
                                </p:cTn>
                              </p:par>
                            </p:childTnLst>
                          </p:cTn>
                        </p:par>
                        <p:par>
                          <p:cTn id="218" fill="hold">
                            <p:stCondLst>
                              <p:cond delay="17750"/>
                            </p:stCondLst>
                            <p:childTnLst>
                              <p:par>
                                <p:cTn id="219" presetID="53" presetClass="entr" presetSubtype="16" fill="hold" nodeType="afterEffect">
                                  <p:stCondLst>
                                    <p:cond delay="0"/>
                                  </p:stCondLst>
                                  <p:childTnLst>
                                    <p:set>
                                      <p:cBhvr>
                                        <p:cTn id="220" dur="1" fill="hold">
                                          <p:stCondLst>
                                            <p:cond delay="0"/>
                                          </p:stCondLst>
                                        </p:cTn>
                                        <p:tgtEl>
                                          <p:spTgt spid="85"/>
                                        </p:tgtEl>
                                        <p:attrNameLst>
                                          <p:attrName>style.visibility</p:attrName>
                                        </p:attrNameLst>
                                      </p:cBhvr>
                                      <p:to>
                                        <p:strVal val="visible"/>
                                      </p:to>
                                    </p:set>
                                    <p:anim calcmode="lin" valueType="num">
                                      <p:cBhvr>
                                        <p:cTn id="221" dur="500" fill="hold"/>
                                        <p:tgtEl>
                                          <p:spTgt spid="85"/>
                                        </p:tgtEl>
                                        <p:attrNameLst>
                                          <p:attrName>ppt_w</p:attrName>
                                        </p:attrNameLst>
                                      </p:cBhvr>
                                      <p:tavLst>
                                        <p:tav tm="0">
                                          <p:val>
                                            <p:fltVal val="0"/>
                                          </p:val>
                                        </p:tav>
                                        <p:tav tm="100000">
                                          <p:val>
                                            <p:strVal val="#ppt_w"/>
                                          </p:val>
                                        </p:tav>
                                      </p:tavLst>
                                    </p:anim>
                                    <p:anim calcmode="lin" valueType="num">
                                      <p:cBhvr>
                                        <p:cTn id="222" dur="500" fill="hold"/>
                                        <p:tgtEl>
                                          <p:spTgt spid="85"/>
                                        </p:tgtEl>
                                        <p:attrNameLst>
                                          <p:attrName>ppt_h</p:attrName>
                                        </p:attrNameLst>
                                      </p:cBhvr>
                                      <p:tavLst>
                                        <p:tav tm="0">
                                          <p:val>
                                            <p:fltVal val="0"/>
                                          </p:val>
                                        </p:tav>
                                        <p:tav tm="100000">
                                          <p:val>
                                            <p:strVal val="#ppt_h"/>
                                          </p:val>
                                        </p:tav>
                                      </p:tavLst>
                                    </p:anim>
                                    <p:animEffect transition="in" filter="fade">
                                      <p:cBhvr>
                                        <p:cTn id="223" dur="500"/>
                                        <p:tgtEl>
                                          <p:spTgt spid="85"/>
                                        </p:tgtEl>
                                      </p:cBhvr>
                                    </p:animEffect>
                                  </p:childTnLst>
                                </p:cTn>
                              </p:par>
                            </p:childTnLst>
                          </p:cTn>
                        </p:par>
                        <p:par>
                          <p:cTn id="224" fill="hold">
                            <p:stCondLst>
                              <p:cond delay="18250"/>
                            </p:stCondLst>
                            <p:childTnLst>
                              <p:par>
                                <p:cTn id="225" presetID="42" presetClass="entr" presetSubtype="0" fill="hold" grpId="0" nodeType="afterEffect">
                                  <p:stCondLst>
                                    <p:cond delay="0"/>
                                  </p:stCondLst>
                                  <p:childTnLst>
                                    <p:set>
                                      <p:cBhvr>
                                        <p:cTn id="226" dur="1" fill="hold">
                                          <p:stCondLst>
                                            <p:cond delay="0"/>
                                          </p:stCondLst>
                                        </p:cTn>
                                        <p:tgtEl>
                                          <p:spTgt spid="75"/>
                                        </p:tgtEl>
                                        <p:attrNameLst>
                                          <p:attrName>style.visibility</p:attrName>
                                        </p:attrNameLst>
                                      </p:cBhvr>
                                      <p:to>
                                        <p:strVal val="visible"/>
                                      </p:to>
                                    </p:set>
                                    <p:animEffect transition="in" filter="fade">
                                      <p:cBhvr>
                                        <p:cTn id="227" dur="1000"/>
                                        <p:tgtEl>
                                          <p:spTgt spid="75"/>
                                        </p:tgtEl>
                                      </p:cBhvr>
                                    </p:animEffect>
                                    <p:anim calcmode="lin" valueType="num">
                                      <p:cBhvr>
                                        <p:cTn id="228" dur="1000" fill="hold"/>
                                        <p:tgtEl>
                                          <p:spTgt spid="75"/>
                                        </p:tgtEl>
                                        <p:attrNameLst>
                                          <p:attrName>ppt_x</p:attrName>
                                        </p:attrNameLst>
                                      </p:cBhvr>
                                      <p:tavLst>
                                        <p:tav tm="0">
                                          <p:val>
                                            <p:strVal val="#ppt_x"/>
                                          </p:val>
                                        </p:tav>
                                        <p:tav tm="100000">
                                          <p:val>
                                            <p:strVal val="#ppt_x"/>
                                          </p:val>
                                        </p:tav>
                                      </p:tavLst>
                                    </p:anim>
                                    <p:anim calcmode="lin" valueType="num">
                                      <p:cBhvr>
                                        <p:cTn id="229" dur="1000" fill="hold"/>
                                        <p:tgtEl>
                                          <p:spTgt spid="75"/>
                                        </p:tgtEl>
                                        <p:attrNameLst>
                                          <p:attrName>ppt_y</p:attrName>
                                        </p:attrNameLst>
                                      </p:cBhvr>
                                      <p:tavLst>
                                        <p:tav tm="0">
                                          <p:val>
                                            <p:strVal val="#ppt_y+.1"/>
                                          </p:val>
                                        </p:tav>
                                        <p:tav tm="100000">
                                          <p:val>
                                            <p:strVal val="#ppt_y"/>
                                          </p:val>
                                        </p:tav>
                                      </p:tavLst>
                                    </p:anim>
                                  </p:childTnLst>
                                </p:cTn>
                              </p:par>
                            </p:childTnLst>
                          </p:cTn>
                        </p:par>
                        <p:par>
                          <p:cTn id="230" fill="hold">
                            <p:stCondLst>
                              <p:cond delay="19250"/>
                            </p:stCondLst>
                            <p:childTnLst>
                              <p:par>
                                <p:cTn id="231" presetID="22" presetClass="entr" presetSubtype="4" fill="hold" grpId="0" nodeType="afterEffect">
                                  <p:stCondLst>
                                    <p:cond delay="0"/>
                                  </p:stCondLst>
                                  <p:childTnLst>
                                    <p:set>
                                      <p:cBhvr>
                                        <p:cTn id="232" dur="1" fill="hold">
                                          <p:stCondLst>
                                            <p:cond delay="0"/>
                                          </p:stCondLst>
                                        </p:cTn>
                                        <p:tgtEl>
                                          <p:spTgt spid="71"/>
                                        </p:tgtEl>
                                        <p:attrNameLst>
                                          <p:attrName>style.visibility</p:attrName>
                                        </p:attrNameLst>
                                      </p:cBhvr>
                                      <p:to>
                                        <p:strVal val="visible"/>
                                      </p:to>
                                    </p:set>
                                    <p:animEffect transition="in" filter="wipe(down)">
                                      <p:cBhvr>
                                        <p:cTn id="233" dur="1000"/>
                                        <p:tgtEl>
                                          <p:spTgt spid="71"/>
                                        </p:tgtEl>
                                      </p:cBhvr>
                                    </p:animEffect>
                                  </p:childTnLst>
                                </p:cTn>
                              </p:par>
                              <p:par>
                                <p:cTn id="234" presetID="42" presetClass="entr" presetSubtype="0" fill="hold" grpId="0" nodeType="withEffect">
                                  <p:stCondLst>
                                    <p:cond delay="0"/>
                                  </p:stCondLst>
                                  <p:childTnLst>
                                    <p:set>
                                      <p:cBhvr>
                                        <p:cTn id="235" dur="1" fill="hold">
                                          <p:stCondLst>
                                            <p:cond delay="0"/>
                                          </p:stCondLst>
                                        </p:cTn>
                                        <p:tgtEl>
                                          <p:spTgt spid="74"/>
                                        </p:tgtEl>
                                        <p:attrNameLst>
                                          <p:attrName>style.visibility</p:attrName>
                                        </p:attrNameLst>
                                      </p:cBhvr>
                                      <p:to>
                                        <p:strVal val="visible"/>
                                      </p:to>
                                    </p:set>
                                    <p:animEffect transition="in" filter="fade">
                                      <p:cBhvr>
                                        <p:cTn id="236" dur="1000"/>
                                        <p:tgtEl>
                                          <p:spTgt spid="74"/>
                                        </p:tgtEl>
                                      </p:cBhvr>
                                    </p:animEffect>
                                    <p:anim calcmode="lin" valueType="num">
                                      <p:cBhvr>
                                        <p:cTn id="237" dur="1000" fill="hold"/>
                                        <p:tgtEl>
                                          <p:spTgt spid="74"/>
                                        </p:tgtEl>
                                        <p:attrNameLst>
                                          <p:attrName>ppt_x</p:attrName>
                                        </p:attrNameLst>
                                      </p:cBhvr>
                                      <p:tavLst>
                                        <p:tav tm="0">
                                          <p:val>
                                            <p:strVal val="#ppt_x"/>
                                          </p:val>
                                        </p:tav>
                                        <p:tav tm="100000">
                                          <p:val>
                                            <p:strVal val="#ppt_x"/>
                                          </p:val>
                                        </p:tav>
                                      </p:tavLst>
                                    </p:anim>
                                    <p:anim calcmode="lin" valueType="num">
                                      <p:cBhvr>
                                        <p:cTn id="238"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2" grpId="0" animBg="1"/>
      <p:bldP spid="28" grpId="0" animBg="1"/>
      <p:bldP spid="29" grpId="0" animBg="1"/>
      <p:bldP spid="31" grpId="0" animBg="1"/>
      <p:bldP spid="33" grpId="0"/>
      <p:bldP spid="34" grpId="0"/>
      <p:bldP spid="35" grpId="0" animBg="1"/>
      <p:bldP spid="38" grpId="0" animBg="1"/>
      <p:bldP spid="39" grpId="0" animBg="1"/>
      <p:bldP spid="40" grpId="0" animBg="1"/>
      <p:bldP spid="41" grpId="0" animBg="1"/>
      <p:bldP spid="42" grpId="0"/>
      <p:bldP spid="43" grpId="0"/>
      <p:bldP spid="46" grpId="0" animBg="1"/>
      <p:bldP spid="47" grpId="0" animBg="1"/>
      <p:bldP spid="48" grpId="0" animBg="1"/>
      <p:bldP spid="49" grpId="0" animBg="1"/>
      <p:bldP spid="50" grpId="0"/>
      <p:bldP spid="51" grpId="0"/>
      <p:bldP spid="54" grpId="0" animBg="1"/>
      <p:bldP spid="55" grpId="0" animBg="1"/>
      <p:bldP spid="56" grpId="0" animBg="1"/>
      <p:bldP spid="57" grpId="0" animBg="1"/>
      <p:bldP spid="58" grpId="0"/>
      <p:bldP spid="59" grpId="0"/>
      <p:bldP spid="62" grpId="0" animBg="1"/>
      <p:bldP spid="63" grpId="0" animBg="1"/>
      <p:bldP spid="64" grpId="0" animBg="1"/>
      <p:bldP spid="65" grpId="0" animBg="1"/>
      <p:bldP spid="66" grpId="0"/>
      <p:bldP spid="67" grpId="0"/>
      <p:bldP spid="70" grpId="0" animBg="1"/>
      <p:bldP spid="71" grpId="0" animBg="1"/>
      <p:bldP spid="72" grpId="0" animBg="1"/>
      <p:bldP spid="73" grpId="0" animBg="1"/>
      <p:bldP spid="74" grpId="0"/>
      <p:bldP spid="75" grpId="0"/>
      <p:bldP spid="79" grpId="0"/>
      <p:bldP spid="80" grpId="0" animBg="1"/>
      <p:bldP spid="81" grpId="0" animBg="1"/>
      <p:bldP spid="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1601</TotalTime>
  <Words>1282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2018-11-02T18:30:23Z</dcterms:modified>
</cp:coreProperties>
</file>