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3890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76"/>
          <p:cNvGrpSpPr/>
          <p:nvPr/>
        </p:nvGrpSpPr>
        <p:grpSpPr>
          <a:xfrm>
            <a:off x="1117600" y="2212340"/>
            <a:ext cx="2235200" cy="3616960"/>
            <a:chOff x="838200" y="1535430"/>
            <a:chExt cx="1676400" cy="2712720"/>
          </a:xfrm>
        </p:grpSpPr>
        <p:sp>
          <p:nvSpPr>
            <p:cNvPr id="49" name="Rounded Rectangle 48"/>
            <p:cNvSpPr/>
            <p:nvPr/>
          </p:nvSpPr>
          <p:spPr>
            <a:xfrm>
              <a:off x="838200" y="1535430"/>
              <a:ext cx="1676400" cy="2712720"/>
            </a:xfrm>
            <a:prstGeom prst="roundRect">
              <a:avLst>
                <a:gd name="adj" fmla="val 5758"/>
              </a:avLst>
            </a:pr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50" name="Straight Connector 49"/>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1" name="Group 75"/>
          <p:cNvGrpSpPr/>
          <p:nvPr/>
        </p:nvGrpSpPr>
        <p:grpSpPr>
          <a:xfrm>
            <a:off x="1371600" y="5186680"/>
            <a:ext cx="1727200" cy="406400"/>
            <a:chOff x="1028700" y="3813810"/>
            <a:chExt cx="1295400" cy="304800"/>
          </a:xfrm>
        </p:grpSpPr>
        <p:sp>
          <p:nvSpPr>
            <p:cNvPr id="52" name="Rounded Rectangle 51"/>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3" name="TextBox 52"/>
            <p:cNvSpPr txBox="1"/>
            <p:nvPr/>
          </p:nvSpPr>
          <p:spPr>
            <a:xfrm>
              <a:off x="1286270" y="3873877"/>
              <a:ext cx="780262" cy="184666"/>
            </a:xfrm>
            <a:prstGeom prst="rect">
              <a:avLst/>
            </a:prstGeom>
            <a:noFill/>
          </p:spPr>
          <p:txBody>
            <a:bodyPr wrap="none" lIns="0" tIns="0" rIns="0" bIns="0" rtlCol="0" anchor="t">
              <a:spAutoFit/>
            </a:bodyPr>
            <a:lstStyle/>
            <a:p>
              <a:pPr algn="ctr"/>
              <a:r>
                <a:rPr lang="en-US" sz="1600" dirty="0">
                  <a:solidFill>
                    <a:srgbClr val="EF3425"/>
                  </a:solidFill>
                  <a:latin typeface="Bernard MT Condensed" panose="02050806060905020404" pitchFamily="18" charset="0"/>
                </a:rPr>
                <a:t>$0.00/Month</a:t>
              </a:r>
            </a:p>
          </p:txBody>
        </p:sp>
      </p:grpSp>
      <p:sp>
        <p:nvSpPr>
          <p:cNvPr id="54" name="TextBox 53"/>
          <p:cNvSpPr txBox="1"/>
          <p:nvPr/>
        </p:nvSpPr>
        <p:spPr>
          <a:xfrm>
            <a:off x="1995551" y="2477630"/>
            <a:ext cx="479298" cy="287323"/>
          </a:xfrm>
          <a:prstGeom prst="rect">
            <a:avLst/>
          </a:prstGeom>
          <a:noFill/>
        </p:spPr>
        <p:txBody>
          <a:bodyPr wrap="none" lIns="0" tIns="0" rIns="0" bIns="0" rtlCol="0" anchor="t">
            <a:spAutoFit/>
          </a:bodyPr>
          <a:lstStyle/>
          <a:p>
            <a:pPr algn="ctr"/>
            <a:r>
              <a:rPr lang="en-US" sz="1867" b="1" dirty="0">
                <a:solidFill>
                  <a:schemeClr val="bg1"/>
                </a:solidFill>
              </a:rPr>
              <a:t>FREE</a:t>
            </a:r>
          </a:p>
        </p:txBody>
      </p:sp>
      <p:grpSp>
        <p:nvGrpSpPr>
          <p:cNvPr id="55" name="Group 69"/>
          <p:cNvGrpSpPr/>
          <p:nvPr/>
        </p:nvGrpSpPr>
        <p:grpSpPr>
          <a:xfrm>
            <a:off x="1148079" y="3392603"/>
            <a:ext cx="2119677" cy="1528175"/>
            <a:chOff x="654724" y="2917392"/>
            <a:chExt cx="1589758" cy="1146131"/>
          </a:xfrm>
        </p:grpSpPr>
        <p:sp>
          <p:nvSpPr>
            <p:cNvPr id="56" name="TextBox 55"/>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1</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5</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10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5</a:t>
              </a:r>
              <a:r>
                <a:rPr lang="en-US" sz="1333" dirty="0">
                  <a:solidFill>
                    <a:schemeClr val="bg1"/>
                  </a:solidFill>
                </a:rPr>
                <a:t> EMAILS</a:t>
              </a:r>
            </a:p>
          </p:txBody>
        </p:sp>
        <p:cxnSp>
          <p:nvCxnSpPr>
            <p:cNvPr id="60" name="Straight Connector 59"/>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6" name="Group 76"/>
          <p:cNvGrpSpPr/>
          <p:nvPr/>
        </p:nvGrpSpPr>
        <p:grpSpPr>
          <a:xfrm>
            <a:off x="3695700" y="2212340"/>
            <a:ext cx="2235200" cy="3616960"/>
            <a:chOff x="838200" y="1535430"/>
            <a:chExt cx="1676400" cy="2712720"/>
          </a:xfrm>
        </p:grpSpPr>
        <p:sp>
          <p:nvSpPr>
            <p:cNvPr id="137" name="Rounded Rectangle 136"/>
            <p:cNvSpPr/>
            <p:nvPr/>
          </p:nvSpPr>
          <p:spPr>
            <a:xfrm>
              <a:off x="838200" y="1535430"/>
              <a:ext cx="1676400" cy="2712720"/>
            </a:xfrm>
            <a:prstGeom prst="roundRect">
              <a:avLst>
                <a:gd name="adj" fmla="val 5758"/>
              </a:avLst>
            </a:pr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38" name="Straight Connector 137"/>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9" name="Group 75"/>
          <p:cNvGrpSpPr/>
          <p:nvPr/>
        </p:nvGrpSpPr>
        <p:grpSpPr>
          <a:xfrm>
            <a:off x="3949700" y="5186680"/>
            <a:ext cx="1727200" cy="406400"/>
            <a:chOff x="1028700" y="3813810"/>
            <a:chExt cx="1295400" cy="304800"/>
          </a:xfrm>
        </p:grpSpPr>
        <p:sp>
          <p:nvSpPr>
            <p:cNvPr id="140" name="Rounded Rectangle 139"/>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1" name="TextBox 140"/>
            <p:cNvSpPr txBox="1"/>
            <p:nvPr/>
          </p:nvSpPr>
          <p:spPr>
            <a:xfrm>
              <a:off x="1286270" y="3873877"/>
              <a:ext cx="780262" cy="184666"/>
            </a:xfrm>
            <a:prstGeom prst="rect">
              <a:avLst/>
            </a:prstGeom>
            <a:noFill/>
          </p:spPr>
          <p:txBody>
            <a:bodyPr wrap="none" lIns="0" tIns="0" rIns="0" bIns="0" rtlCol="0" anchor="t">
              <a:spAutoFit/>
            </a:bodyPr>
            <a:lstStyle/>
            <a:p>
              <a:pPr algn="ctr"/>
              <a:r>
                <a:rPr lang="en-US" sz="1600" dirty="0">
                  <a:solidFill>
                    <a:srgbClr val="8397B1"/>
                  </a:solidFill>
                  <a:latin typeface="Bernard MT Condensed" panose="02050806060905020404" pitchFamily="18" charset="0"/>
                </a:rPr>
                <a:t>$6.99/Month</a:t>
              </a:r>
            </a:p>
          </p:txBody>
        </p:sp>
      </p:grpSp>
      <p:sp>
        <p:nvSpPr>
          <p:cNvPr id="142" name="TextBox 141"/>
          <p:cNvSpPr txBox="1"/>
          <p:nvPr/>
        </p:nvSpPr>
        <p:spPr>
          <a:xfrm>
            <a:off x="4521908" y="2477630"/>
            <a:ext cx="582787" cy="287323"/>
          </a:xfrm>
          <a:prstGeom prst="rect">
            <a:avLst/>
          </a:prstGeom>
          <a:noFill/>
        </p:spPr>
        <p:txBody>
          <a:bodyPr wrap="none" lIns="0" tIns="0" rIns="0" bIns="0" rtlCol="0" anchor="t">
            <a:spAutoFit/>
          </a:bodyPr>
          <a:lstStyle/>
          <a:p>
            <a:pPr algn="ctr"/>
            <a:r>
              <a:rPr lang="en-US" sz="1867" b="1" dirty="0">
                <a:solidFill>
                  <a:schemeClr val="bg1"/>
                </a:solidFill>
              </a:rPr>
              <a:t>BASIC</a:t>
            </a:r>
          </a:p>
        </p:txBody>
      </p:sp>
      <p:grpSp>
        <p:nvGrpSpPr>
          <p:cNvPr id="143" name="Group 69"/>
          <p:cNvGrpSpPr/>
          <p:nvPr/>
        </p:nvGrpSpPr>
        <p:grpSpPr>
          <a:xfrm>
            <a:off x="3726179" y="3392603"/>
            <a:ext cx="2119677" cy="1528175"/>
            <a:chOff x="654724" y="2917392"/>
            <a:chExt cx="1589758" cy="1146131"/>
          </a:xfrm>
        </p:grpSpPr>
        <p:sp>
          <p:nvSpPr>
            <p:cNvPr id="144" name="TextBox 143"/>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5</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10</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30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10</a:t>
              </a:r>
              <a:r>
                <a:rPr lang="en-US" sz="1333" dirty="0">
                  <a:solidFill>
                    <a:schemeClr val="bg1"/>
                  </a:solidFill>
                </a:rPr>
                <a:t> EMAILS</a:t>
              </a:r>
            </a:p>
          </p:txBody>
        </p:sp>
        <p:cxnSp>
          <p:nvCxnSpPr>
            <p:cNvPr id="145" name="Straight Connector 144"/>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8" name="Group 76"/>
          <p:cNvGrpSpPr/>
          <p:nvPr/>
        </p:nvGrpSpPr>
        <p:grpSpPr>
          <a:xfrm>
            <a:off x="6273800" y="2212340"/>
            <a:ext cx="2235200" cy="3616960"/>
            <a:chOff x="838200" y="1535430"/>
            <a:chExt cx="1676400" cy="2712720"/>
          </a:xfrm>
        </p:grpSpPr>
        <p:sp>
          <p:nvSpPr>
            <p:cNvPr id="149" name="Rounded Rectangle 148"/>
            <p:cNvSpPr/>
            <p:nvPr/>
          </p:nvSpPr>
          <p:spPr>
            <a:xfrm>
              <a:off x="838200" y="1535430"/>
              <a:ext cx="1676400" cy="2712720"/>
            </a:xfrm>
            <a:prstGeom prst="roundRect">
              <a:avLst>
                <a:gd name="adj" fmla="val 5758"/>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50" name="Straight Connector 149"/>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1" name="Group 75"/>
          <p:cNvGrpSpPr/>
          <p:nvPr/>
        </p:nvGrpSpPr>
        <p:grpSpPr>
          <a:xfrm>
            <a:off x="6527800" y="5186680"/>
            <a:ext cx="1727200" cy="406400"/>
            <a:chOff x="1028700" y="3813810"/>
            <a:chExt cx="1295400" cy="304800"/>
          </a:xfrm>
        </p:grpSpPr>
        <p:sp>
          <p:nvSpPr>
            <p:cNvPr id="152" name="Rounded Rectangle 151"/>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p:cNvSpPr txBox="1"/>
            <p:nvPr/>
          </p:nvSpPr>
          <p:spPr>
            <a:xfrm>
              <a:off x="1257416" y="3873877"/>
              <a:ext cx="837970" cy="184666"/>
            </a:xfrm>
            <a:prstGeom prst="rect">
              <a:avLst/>
            </a:prstGeom>
            <a:noFill/>
          </p:spPr>
          <p:txBody>
            <a:bodyPr wrap="none" lIns="0" tIns="0" rIns="0" bIns="0" rtlCol="0" anchor="t">
              <a:spAutoFit/>
            </a:bodyPr>
            <a:lstStyle/>
            <a:p>
              <a:pPr algn="ctr"/>
              <a:r>
                <a:rPr lang="en-US" sz="1600" dirty="0">
                  <a:solidFill>
                    <a:srgbClr val="44546B"/>
                  </a:solidFill>
                  <a:latin typeface="Bernard MT Condensed" panose="02050806060905020404" pitchFamily="18" charset="0"/>
                </a:rPr>
                <a:t>$12.99/Month</a:t>
              </a:r>
            </a:p>
          </p:txBody>
        </p:sp>
      </p:grpSp>
      <p:sp>
        <p:nvSpPr>
          <p:cNvPr id="154" name="TextBox 153"/>
          <p:cNvSpPr txBox="1"/>
          <p:nvPr/>
        </p:nvSpPr>
        <p:spPr>
          <a:xfrm>
            <a:off x="6811915" y="2477630"/>
            <a:ext cx="1158972" cy="287323"/>
          </a:xfrm>
          <a:prstGeom prst="rect">
            <a:avLst/>
          </a:prstGeom>
          <a:noFill/>
        </p:spPr>
        <p:txBody>
          <a:bodyPr wrap="none" lIns="0" tIns="0" rIns="0" bIns="0" rtlCol="0" anchor="t">
            <a:spAutoFit/>
          </a:bodyPr>
          <a:lstStyle/>
          <a:p>
            <a:pPr algn="ctr"/>
            <a:r>
              <a:rPr lang="en-US" sz="1867" b="1" dirty="0">
                <a:solidFill>
                  <a:schemeClr val="bg1"/>
                </a:solidFill>
              </a:rPr>
              <a:t>ADVANCED</a:t>
            </a:r>
          </a:p>
        </p:txBody>
      </p:sp>
      <p:grpSp>
        <p:nvGrpSpPr>
          <p:cNvPr id="155" name="Group 69"/>
          <p:cNvGrpSpPr/>
          <p:nvPr/>
        </p:nvGrpSpPr>
        <p:grpSpPr>
          <a:xfrm>
            <a:off x="6304279" y="3392603"/>
            <a:ext cx="2119677" cy="1528175"/>
            <a:chOff x="654724" y="2917392"/>
            <a:chExt cx="1589758" cy="1146131"/>
          </a:xfrm>
        </p:grpSpPr>
        <p:sp>
          <p:nvSpPr>
            <p:cNvPr id="156" name="TextBox 155"/>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10</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50</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100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50</a:t>
              </a:r>
              <a:r>
                <a:rPr lang="en-US" sz="1333" dirty="0">
                  <a:solidFill>
                    <a:schemeClr val="bg1"/>
                  </a:solidFill>
                </a:rPr>
                <a:t> EMAILS</a:t>
              </a:r>
            </a:p>
          </p:txBody>
        </p:sp>
        <p:cxnSp>
          <p:nvCxnSpPr>
            <p:cNvPr id="157" name="Straight Connector 156"/>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grpSp>
        <p:nvGrpSpPr>
          <p:cNvPr id="160" name="Group 76"/>
          <p:cNvGrpSpPr/>
          <p:nvPr/>
        </p:nvGrpSpPr>
        <p:grpSpPr>
          <a:xfrm>
            <a:off x="8851900" y="2212340"/>
            <a:ext cx="2235200" cy="3616960"/>
            <a:chOff x="838200" y="1535430"/>
            <a:chExt cx="1676400" cy="2712720"/>
          </a:xfrm>
        </p:grpSpPr>
        <p:sp>
          <p:nvSpPr>
            <p:cNvPr id="161" name="Rounded Rectangle 160"/>
            <p:cNvSpPr/>
            <p:nvPr/>
          </p:nvSpPr>
          <p:spPr>
            <a:xfrm>
              <a:off x="838200" y="1535430"/>
              <a:ext cx="1676400" cy="2712720"/>
            </a:xfrm>
            <a:prstGeom prst="roundRect">
              <a:avLst>
                <a:gd name="adj" fmla="val 5758"/>
              </a:avLst>
            </a:prstGeom>
            <a:solidFill>
              <a:srgbClr val="2C374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62" name="Straight Connector 161"/>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63" name="Group 75"/>
          <p:cNvGrpSpPr/>
          <p:nvPr/>
        </p:nvGrpSpPr>
        <p:grpSpPr>
          <a:xfrm>
            <a:off x="9105900" y="5186680"/>
            <a:ext cx="1727200" cy="406400"/>
            <a:chOff x="1028700" y="3813810"/>
            <a:chExt cx="1295400" cy="304800"/>
          </a:xfrm>
        </p:grpSpPr>
        <p:sp>
          <p:nvSpPr>
            <p:cNvPr id="164" name="Rounded Rectangle 163"/>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5" name="TextBox 164"/>
            <p:cNvSpPr txBox="1"/>
            <p:nvPr/>
          </p:nvSpPr>
          <p:spPr>
            <a:xfrm>
              <a:off x="1248398" y="3873877"/>
              <a:ext cx="856004" cy="184666"/>
            </a:xfrm>
            <a:prstGeom prst="rect">
              <a:avLst/>
            </a:prstGeom>
            <a:noFill/>
          </p:spPr>
          <p:txBody>
            <a:bodyPr wrap="none" lIns="0" tIns="0" rIns="0" bIns="0" rtlCol="0" anchor="t">
              <a:spAutoFit/>
            </a:bodyPr>
            <a:lstStyle/>
            <a:p>
              <a:pPr algn="ctr"/>
              <a:r>
                <a:rPr lang="en-US" sz="1600" dirty="0">
                  <a:solidFill>
                    <a:srgbClr val="2C3749"/>
                  </a:solidFill>
                  <a:latin typeface="Bernard MT Condensed" panose="02050806060905020404" pitchFamily="18" charset="0"/>
                </a:rPr>
                <a:t>$25.99/Month</a:t>
              </a:r>
            </a:p>
          </p:txBody>
        </p:sp>
      </p:grpSp>
      <p:sp>
        <p:nvSpPr>
          <p:cNvPr id="166" name="TextBox 165"/>
          <p:cNvSpPr txBox="1"/>
          <p:nvPr/>
        </p:nvSpPr>
        <p:spPr>
          <a:xfrm>
            <a:off x="9217596" y="2477630"/>
            <a:ext cx="1503809" cy="287323"/>
          </a:xfrm>
          <a:prstGeom prst="rect">
            <a:avLst/>
          </a:prstGeom>
          <a:noFill/>
        </p:spPr>
        <p:txBody>
          <a:bodyPr wrap="none" lIns="0" tIns="0" rIns="0" bIns="0" rtlCol="0" anchor="t">
            <a:spAutoFit/>
          </a:bodyPr>
          <a:lstStyle/>
          <a:p>
            <a:pPr algn="ctr"/>
            <a:r>
              <a:rPr lang="en-US" sz="1867" b="1" dirty="0">
                <a:solidFill>
                  <a:schemeClr val="bg1"/>
                </a:solidFill>
              </a:rPr>
              <a:t>PROFESSIONAL</a:t>
            </a:r>
          </a:p>
        </p:txBody>
      </p:sp>
      <p:grpSp>
        <p:nvGrpSpPr>
          <p:cNvPr id="167" name="Group 69"/>
          <p:cNvGrpSpPr/>
          <p:nvPr/>
        </p:nvGrpSpPr>
        <p:grpSpPr>
          <a:xfrm>
            <a:off x="8882379" y="3392603"/>
            <a:ext cx="2119677" cy="1528175"/>
            <a:chOff x="654724" y="2917392"/>
            <a:chExt cx="1589758" cy="1146131"/>
          </a:xfrm>
        </p:grpSpPr>
        <p:sp>
          <p:nvSpPr>
            <p:cNvPr id="168" name="TextBox 167"/>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20</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100</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170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100</a:t>
              </a:r>
              <a:r>
                <a:rPr lang="en-US" sz="1333" dirty="0">
                  <a:solidFill>
                    <a:schemeClr val="bg1"/>
                  </a:solidFill>
                </a:rPr>
                <a:t> EMAILS</a:t>
              </a:r>
            </a:p>
          </p:txBody>
        </p:sp>
        <p:cxnSp>
          <p:nvCxnSpPr>
            <p:cNvPr id="169" name="Straight Connector 168"/>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sp>
        <p:nvSpPr>
          <p:cNvPr id="57" name="TextBox 5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58" name="Picture 57">
            <a:hlinkClick r:id="rId2"/>
            <a:extLst>
              <a:ext uri="{FF2B5EF4-FFF2-40B4-BE49-F238E27FC236}">
                <a16:creationId xmlns:a16="http://schemas.microsoft.com/office/drawing/2014/main" id="{45E7604C-DED9-4B8D-A757-7F917DE5BD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6849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ppt_x"/>
                                          </p:val>
                                        </p:tav>
                                        <p:tav tm="100000">
                                          <p:val>
                                            <p:strVal val="#ppt_x"/>
                                          </p:val>
                                        </p:tav>
                                      </p:tavLst>
                                    </p:anim>
                                    <p:anim calcmode="lin" valueType="num">
                                      <p:cBhvr additive="base">
                                        <p:cTn id="12" dur="100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0" presetClass="entr" presetSubtype="0"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1000"/>
                                        <p:tgtEl>
                                          <p:spTgt spid="54"/>
                                        </p:tgtEl>
                                      </p:cBhvr>
                                    </p:animEffect>
                                  </p:childTnLst>
                                </p:cTn>
                              </p:par>
                              <p:par>
                                <p:cTn id="17" presetID="10" presetClass="entr" presetSubtype="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1000"/>
                                        <p:tgtEl>
                                          <p:spTgt spid="55"/>
                                        </p:tgtEl>
                                      </p:cBhvr>
                                    </p:animEffect>
                                  </p:childTnLst>
                                </p:cTn>
                              </p:par>
                            </p:childTnLst>
                          </p:cTn>
                        </p:par>
                        <p:par>
                          <p:cTn id="20" fill="hold">
                            <p:stCondLst>
                              <p:cond delay="2500"/>
                            </p:stCondLst>
                            <p:childTnLst>
                              <p:par>
                                <p:cTn id="21" presetID="10" presetClass="entr" presetSubtype="0"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500"/>
                                        <p:tgtEl>
                                          <p:spTgt spid="51"/>
                                        </p:tgtEl>
                                      </p:cBhvr>
                                    </p:animEffect>
                                  </p:childTnLst>
                                </p:cTn>
                              </p:par>
                            </p:childTnLst>
                          </p:cTn>
                        </p:par>
                        <p:par>
                          <p:cTn id="24" fill="hold">
                            <p:stCondLst>
                              <p:cond delay="3000"/>
                            </p:stCondLst>
                            <p:childTnLst>
                              <p:par>
                                <p:cTn id="25" presetID="2" presetClass="entr" presetSubtype="4" accel="50000" decel="50000" fill="hold" nodeType="afterEffect">
                                  <p:stCondLst>
                                    <p:cond delay="0"/>
                                  </p:stCondLst>
                                  <p:childTnLst>
                                    <p:set>
                                      <p:cBhvr>
                                        <p:cTn id="26" dur="1" fill="hold">
                                          <p:stCondLst>
                                            <p:cond delay="0"/>
                                          </p:stCondLst>
                                        </p:cTn>
                                        <p:tgtEl>
                                          <p:spTgt spid="136"/>
                                        </p:tgtEl>
                                        <p:attrNameLst>
                                          <p:attrName>style.visibility</p:attrName>
                                        </p:attrNameLst>
                                      </p:cBhvr>
                                      <p:to>
                                        <p:strVal val="visible"/>
                                      </p:to>
                                    </p:set>
                                    <p:anim calcmode="lin" valueType="num">
                                      <p:cBhvr additive="base">
                                        <p:cTn id="27" dur="1000" fill="hold"/>
                                        <p:tgtEl>
                                          <p:spTgt spid="136"/>
                                        </p:tgtEl>
                                        <p:attrNameLst>
                                          <p:attrName>ppt_x</p:attrName>
                                        </p:attrNameLst>
                                      </p:cBhvr>
                                      <p:tavLst>
                                        <p:tav tm="0">
                                          <p:val>
                                            <p:strVal val="#ppt_x"/>
                                          </p:val>
                                        </p:tav>
                                        <p:tav tm="100000">
                                          <p:val>
                                            <p:strVal val="#ppt_x"/>
                                          </p:val>
                                        </p:tav>
                                      </p:tavLst>
                                    </p:anim>
                                    <p:anim calcmode="lin" valueType="num">
                                      <p:cBhvr additive="base">
                                        <p:cTn id="28" dur="1000" fill="hold"/>
                                        <p:tgtEl>
                                          <p:spTgt spid="136"/>
                                        </p:tgtEl>
                                        <p:attrNameLst>
                                          <p:attrName>ppt_y</p:attrName>
                                        </p:attrNameLst>
                                      </p:cBhvr>
                                      <p:tavLst>
                                        <p:tav tm="0">
                                          <p:val>
                                            <p:strVal val="1+#ppt_h/2"/>
                                          </p:val>
                                        </p:tav>
                                        <p:tav tm="100000">
                                          <p:val>
                                            <p:strVal val="#ppt_y"/>
                                          </p:val>
                                        </p:tav>
                                      </p:tavLst>
                                    </p:anim>
                                  </p:childTnLst>
                                </p:cTn>
                              </p:par>
                            </p:childTnLst>
                          </p:cTn>
                        </p:par>
                        <p:par>
                          <p:cTn id="29" fill="hold">
                            <p:stCondLst>
                              <p:cond delay="4000"/>
                            </p:stCondLst>
                            <p:childTnLst>
                              <p:par>
                                <p:cTn id="30" presetID="10" presetClass="entr" presetSubtype="0" fill="hold" grpId="0" nodeType="after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fade">
                                      <p:cBhvr>
                                        <p:cTn id="32" dur="1000"/>
                                        <p:tgtEl>
                                          <p:spTgt spid="142"/>
                                        </p:tgtEl>
                                      </p:cBhvr>
                                    </p:animEffect>
                                  </p:childTnLst>
                                </p:cTn>
                              </p:par>
                              <p:par>
                                <p:cTn id="33" presetID="10" presetClass="entr" presetSubtype="0" fill="hold" nodeType="withEffect">
                                  <p:stCondLst>
                                    <p:cond delay="0"/>
                                  </p:stCondLst>
                                  <p:childTnLst>
                                    <p:set>
                                      <p:cBhvr>
                                        <p:cTn id="34" dur="1" fill="hold">
                                          <p:stCondLst>
                                            <p:cond delay="0"/>
                                          </p:stCondLst>
                                        </p:cTn>
                                        <p:tgtEl>
                                          <p:spTgt spid="143"/>
                                        </p:tgtEl>
                                        <p:attrNameLst>
                                          <p:attrName>style.visibility</p:attrName>
                                        </p:attrNameLst>
                                      </p:cBhvr>
                                      <p:to>
                                        <p:strVal val="visible"/>
                                      </p:to>
                                    </p:set>
                                    <p:animEffect transition="in" filter="fade">
                                      <p:cBhvr>
                                        <p:cTn id="35" dur="1000"/>
                                        <p:tgtEl>
                                          <p:spTgt spid="143"/>
                                        </p:tgtEl>
                                      </p:cBhvr>
                                    </p:animEffect>
                                  </p:childTnLst>
                                </p:cTn>
                              </p:par>
                            </p:childTnLst>
                          </p:cTn>
                        </p:par>
                        <p:par>
                          <p:cTn id="36" fill="hold">
                            <p:stCondLst>
                              <p:cond delay="5000"/>
                            </p:stCondLst>
                            <p:childTnLst>
                              <p:par>
                                <p:cTn id="37" presetID="10" presetClass="entr" presetSubtype="0" fill="hold" nodeType="afterEffect">
                                  <p:stCondLst>
                                    <p:cond delay="0"/>
                                  </p:stCondLst>
                                  <p:childTnLst>
                                    <p:set>
                                      <p:cBhvr>
                                        <p:cTn id="38" dur="1" fill="hold">
                                          <p:stCondLst>
                                            <p:cond delay="0"/>
                                          </p:stCondLst>
                                        </p:cTn>
                                        <p:tgtEl>
                                          <p:spTgt spid="139"/>
                                        </p:tgtEl>
                                        <p:attrNameLst>
                                          <p:attrName>style.visibility</p:attrName>
                                        </p:attrNameLst>
                                      </p:cBhvr>
                                      <p:to>
                                        <p:strVal val="visible"/>
                                      </p:to>
                                    </p:set>
                                    <p:animEffect transition="in" filter="fade">
                                      <p:cBhvr>
                                        <p:cTn id="39" dur="500"/>
                                        <p:tgtEl>
                                          <p:spTgt spid="139"/>
                                        </p:tgtEl>
                                      </p:cBhvr>
                                    </p:animEffect>
                                  </p:childTnLst>
                                </p:cTn>
                              </p:par>
                            </p:childTnLst>
                          </p:cTn>
                        </p:par>
                        <p:par>
                          <p:cTn id="40" fill="hold">
                            <p:stCondLst>
                              <p:cond delay="5500"/>
                            </p:stCondLst>
                            <p:childTnLst>
                              <p:par>
                                <p:cTn id="41" presetID="2" presetClass="entr" presetSubtype="4" accel="50000" decel="5000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additive="base">
                                        <p:cTn id="43" dur="1000" fill="hold"/>
                                        <p:tgtEl>
                                          <p:spTgt spid="148"/>
                                        </p:tgtEl>
                                        <p:attrNameLst>
                                          <p:attrName>ppt_x</p:attrName>
                                        </p:attrNameLst>
                                      </p:cBhvr>
                                      <p:tavLst>
                                        <p:tav tm="0">
                                          <p:val>
                                            <p:strVal val="#ppt_x"/>
                                          </p:val>
                                        </p:tav>
                                        <p:tav tm="100000">
                                          <p:val>
                                            <p:strVal val="#ppt_x"/>
                                          </p:val>
                                        </p:tav>
                                      </p:tavLst>
                                    </p:anim>
                                    <p:anim calcmode="lin" valueType="num">
                                      <p:cBhvr additive="base">
                                        <p:cTn id="44" dur="1000" fill="hold"/>
                                        <p:tgtEl>
                                          <p:spTgt spid="148"/>
                                        </p:tgtEl>
                                        <p:attrNameLst>
                                          <p:attrName>ppt_y</p:attrName>
                                        </p:attrNameLst>
                                      </p:cBhvr>
                                      <p:tavLst>
                                        <p:tav tm="0">
                                          <p:val>
                                            <p:strVal val="1+#ppt_h/2"/>
                                          </p:val>
                                        </p:tav>
                                        <p:tav tm="100000">
                                          <p:val>
                                            <p:strVal val="#ppt_y"/>
                                          </p:val>
                                        </p:tav>
                                      </p:tavLst>
                                    </p:anim>
                                  </p:childTnLst>
                                </p:cTn>
                              </p:par>
                            </p:childTnLst>
                          </p:cTn>
                        </p:par>
                        <p:par>
                          <p:cTn id="45" fill="hold">
                            <p:stCondLst>
                              <p:cond delay="6500"/>
                            </p:stCondLst>
                            <p:childTnLst>
                              <p:par>
                                <p:cTn id="46" presetID="10" presetClass="entr" presetSubtype="0" fill="hold" grpId="0" nodeType="afterEffect">
                                  <p:stCondLst>
                                    <p:cond delay="0"/>
                                  </p:stCondLst>
                                  <p:childTnLst>
                                    <p:set>
                                      <p:cBhvr>
                                        <p:cTn id="47" dur="1" fill="hold">
                                          <p:stCondLst>
                                            <p:cond delay="0"/>
                                          </p:stCondLst>
                                        </p:cTn>
                                        <p:tgtEl>
                                          <p:spTgt spid="154"/>
                                        </p:tgtEl>
                                        <p:attrNameLst>
                                          <p:attrName>style.visibility</p:attrName>
                                        </p:attrNameLst>
                                      </p:cBhvr>
                                      <p:to>
                                        <p:strVal val="visible"/>
                                      </p:to>
                                    </p:set>
                                    <p:animEffect transition="in" filter="fade">
                                      <p:cBhvr>
                                        <p:cTn id="48" dur="1000"/>
                                        <p:tgtEl>
                                          <p:spTgt spid="154"/>
                                        </p:tgtEl>
                                      </p:cBhvr>
                                    </p:animEffect>
                                  </p:childTnLst>
                                </p:cTn>
                              </p:par>
                              <p:par>
                                <p:cTn id="49" presetID="10" presetClass="entr" presetSubtype="0" fill="hold" nodeType="withEffect">
                                  <p:stCondLst>
                                    <p:cond delay="0"/>
                                  </p:stCondLst>
                                  <p:childTnLst>
                                    <p:set>
                                      <p:cBhvr>
                                        <p:cTn id="50" dur="1" fill="hold">
                                          <p:stCondLst>
                                            <p:cond delay="0"/>
                                          </p:stCondLst>
                                        </p:cTn>
                                        <p:tgtEl>
                                          <p:spTgt spid="155"/>
                                        </p:tgtEl>
                                        <p:attrNameLst>
                                          <p:attrName>style.visibility</p:attrName>
                                        </p:attrNameLst>
                                      </p:cBhvr>
                                      <p:to>
                                        <p:strVal val="visible"/>
                                      </p:to>
                                    </p:set>
                                    <p:animEffect transition="in" filter="fade">
                                      <p:cBhvr>
                                        <p:cTn id="51" dur="1000"/>
                                        <p:tgtEl>
                                          <p:spTgt spid="155"/>
                                        </p:tgtEl>
                                      </p:cBhvr>
                                    </p:animEffect>
                                  </p:childTnLst>
                                </p:cTn>
                              </p:par>
                            </p:childTnLst>
                          </p:cTn>
                        </p:par>
                        <p:par>
                          <p:cTn id="52" fill="hold">
                            <p:stCondLst>
                              <p:cond delay="7500"/>
                            </p:stCondLst>
                            <p:childTnLst>
                              <p:par>
                                <p:cTn id="53" presetID="10" presetClass="entr" presetSubtype="0" fill="hold" nodeType="afterEffect">
                                  <p:stCondLst>
                                    <p:cond delay="0"/>
                                  </p:stCondLst>
                                  <p:childTnLst>
                                    <p:set>
                                      <p:cBhvr>
                                        <p:cTn id="54" dur="1" fill="hold">
                                          <p:stCondLst>
                                            <p:cond delay="0"/>
                                          </p:stCondLst>
                                        </p:cTn>
                                        <p:tgtEl>
                                          <p:spTgt spid="151"/>
                                        </p:tgtEl>
                                        <p:attrNameLst>
                                          <p:attrName>style.visibility</p:attrName>
                                        </p:attrNameLst>
                                      </p:cBhvr>
                                      <p:to>
                                        <p:strVal val="visible"/>
                                      </p:to>
                                    </p:set>
                                    <p:animEffect transition="in" filter="fade">
                                      <p:cBhvr>
                                        <p:cTn id="55" dur="500"/>
                                        <p:tgtEl>
                                          <p:spTgt spid="151"/>
                                        </p:tgtEl>
                                      </p:cBhvr>
                                    </p:animEffect>
                                  </p:childTnLst>
                                </p:cTn>
                              </p:par>
                            </p:childTnLst>
                          </p:cTn>
                        </p:par>
                        <p:par>
                          <p:cTn id="56" fill="hold">
                            <p:stCondLst>
                              <p:cond delay="8000"/>
                            </p:stCondLst>
                            <p:childTnLst>
                              <p:par>
                                <p:cTn id="57" presetID="2" presetClass="entr" presetSubtype="4" accel="50000" decel="50000" fill="hold" nodeType="afterEffect">
                                  <p:stCondLst>
                                    <p:cond delay="0"/>
                                  </p:stCondLst>
                                  <p:childTnLst>
                                    <p:set>
                                      <p:cBhvr>
                                        <p:cTn id="58" dur="1" fill="hold">
                                          <p:stCondLst>
                                            <p:cond delay="0"/>
                                          </p:stCondLst>
                                        </p:cTn>
                                        <p:tgtEl>
                                          <p:spTgt spid="160"/>
                                        </p:tgtEl>
                                        <p:attrNameLst>
                                          <p:attrName>style.visibility</p:attrName>
                                        </p:attrNameLst>
                                      </p:cBhvr>
                                      <p:to>
                                        <p:strVal val="visible"/>
                                      </p:to>
                                    </p:set>
                                    <p:anim calcmode="lin" valueType="num">
                                      <p:cBhvr additive="base">
                                        <p:cTn id="59" dur="1000" fill="hold"/>
                                        <p:tgtEl>
                                          <p:spTgt spid="160"/>
                                        </p:tgtEl>
                                        <p:attrNameLst>
                                          <p:attrName>ppt_x</p:attrName>
                                        </p:attrNameLst>
                                      </p:cBhvr>
                                      <p:tavLst>
                                        <p:tav tm="0">
                                          <p:val>
                                            <p:strVal val="#ppt_x"/>
                                          </p:val>
                                        </p:tav>
                                        <p:tav tm="100000">
                                          <p:val>
                                            <p:strVal val="#ppt_x"/>
                                          </p:val>
                                        </p:tav>
                                      </p:tavLst>
                                    </p:anim>
                                    <p:anim calcmode="lin" valueType="num">
                                      <p:cBhvr additive="base">
                                        <p:cTn id="60" dur="1000" fill="hold"/>
                                        <p:tgtEl>
                                          <p:spTgt spid="160"/>
                                        </p:tgtEl>
                                        <p:attrNameLst>
                                          <p:attrName>ppt_y</p:attrName>
                                        </p:attrNameLst>
                                      </p:cBhvr>
                                      <p:tavLst>
                                        <p:tav tm="0">
                                          <p:val>
                                            <p:strVal val="1+#ppt_h/2"/>
                                          </p:val>
                                        </p:tav>
                                        <p:tav tm="100000">
                                          <p:val>
                                            <p:strVal val="#ppt_y"/>
                                          </p:val>
                                        </p:tav>
                                      </p:tavLst>
                                    </p:anim>
                                  </p:childTnLst>
                                </p:cTn>
                              </p:par>
                            </p:childTnLst>
                          </p:cTn>
                        </p:par>
                        <p:par>
                          <p:cTn id="61" fill="hold">
                            <p:stCondLst>
                              <p:cond delay="9000"/>
                            </p:stCondLst>
                            <p:childTnLst>
                              <p:par>
                                <p:cTn id="62" presetID="10" presetClass="entr" presetSubtype="0" fill="hold" grpId="0" nodeType="afterEffect">
                                  <p:stCondLst>
                                    <p:cond delay="0"/>
                                  </p:stCondLst>
                                  <p:childTnLst>
                                    <p:set>
                                      <p:cBhvr>
                                        <p:cTn id="63" dur="1" fill="hold">
                                          <p:stCondLst>
                                            <p:cond delay="0"/>
                                          </p:stCondLst>
                                        </p:cTn>
                                        <p:tgtEl>
                                          <p:spTgt spid="166"/>
                                        </p:tgtEl>
                                        <p:attrNameLst>
                                          <p:attrName>style.visibility</p:attrName>
                                        </p:attrNameLst>
                                      </p:cBhvr>
                                      <p:to>
                                        <p:strVal val="visible"/>
                                      </p:to>
                                    </p:set>
                                    <p:animEffect transition="in" filter="fade">
                                      <p:cBhvr>
                                        <p:cTn id="64" dur="1000"/>
                                        <p:tgtEl>
                                          <p:spTgt spid="166"/>
                                        </p:tgtEl>
                                      </p:cBhvr>
                                    </p:animEffect>
                                  </p:childTnLst>
                                </p:cTn>
                              </p:par>
                              <p:par>
                                <p:cTn id="65" presetID="10" presetClass="entr" presetSubtype="0" fill="hold" nodeType="withEffect">
                                  <p:stCondLst>
                                    <p:cond delay="0"/>
                                  </p:stCondLst>
                                  <p:childTnLst>
                                    <p:set>
                                      <p:cBhvr>
                                        <p:cTn id="66" dur="1" fill="hold">
                                          <p:stCondLst>
                                            <p:cond delay="0"/>
                                          </p:stCondLst>
                                        </p:cTn>
                                        <p:tgtEl>
                                          <p:spTgt spid="167"/>
                                        </p:tgtEl>
                                        <p:attrNameLst>
                                          <p:attrName>style.visibility</p:attrName>
                                        </p:attrNameLst>
                                      </p:cBhvr>
                                      <p:to>
                                        <p:strVal val="visible"/>
                                      </p:to>
                                    </p:set>
                                    <p:animEffect transition="in" filter="fade">
                                      <p:cBhvr>
                                        <p:cTn id="67" dur="1000"/>
                                        <p:tgtEl>
                                          <p:spTgt spid="167"/>
                                        </p:tgtEl>
                                      </p:cBhvr>
                                    </p:animEffect>
                                  </p:childTnLst>
                                </p:cTn>
                              </p:par>
                            </p:childTnLst>
                          </p:cTn>
                        </p:par>
                        <p:par>
                          <p:cTn id="68" fill="hold">
                            <p:stCondLst>
                              <p:cond delay="10000"/>
                            </p:stCondLst>
                            <p:childTnLst>
                              <p:par>
                                <p:cTn id="69" presetID="10" presetClass="entr" presetSubtype="0" fill="hold" nodeType="afterEffect">
                                  <p:stCondLst>
                                    <p:cond delay="0"/>
                                  </p:stCondLst>
                                  <p:childTnLst>
                                    <p:set>
                                      <p:cBhvr>
                                        <p:cTn id="70" dur="1" fill="hold">
                                          <p:stCondLst>
                                            <p:cond delay="0"/>
                                          </p:stCondLst>
                                        </p:cTn>
                                        <p:tgtEl>
                                          <p:spTgt spid="163"/>
                                        </p:tgtEl>
                                        <p:attrNameLst>
                                          <p:attrName>style.visibility</p:attrName>
                                        </p:attrNameLst>
                                      </p:cBhvr>
                                      <p:to>
                                        <p:strVal val="visible"/>
                                      </p:to>
                                    </p:set>
                                    <p:animEffect transition="in" filter="fade">
                                      <p:cBhvr>
                                        <p:cTn id="71"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142" grpId="0"/>
      <p:bldP spid="154" grpId="0"/>
      <p:bldP spid="16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1214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2018-11-02T18:16:59Z</dcterms:modified>
</cp:coreProperties>
</file>