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EF3425"/>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F3425"/>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EF3425"/>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8397B1"/>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8397B1"/>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8397B1"/>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F3425"/>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EF3425"/>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8397B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8397B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BE4F3693-78AE-4B6C-B44C-7AC77DB92C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921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1333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2018-11-02T18:14:47Z</dcterms:modified>
</cp:coreProperties>
</file>