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1055" y="1789412"/>
            <a:ext cx="2325904" cy="4230388"/>
          </a:xfrm>
          <a:prstGeom prst="rect">
            <a:avLst/>
          </a:prstGeom>
        </p:spPr>
      </p:pic>
      <p:sp>
        <p:nvSpPr>
          <p:cNvPr id="7" name="Rectangle 6"/>
          <p:cNvSpPr/>
          <p:nvPr/>
        </p:nvSpPr>
        <p:spPr>
          <a:xfrm>
            <a:off x="4010607" y="2533247"/>
            <a:ext cx="1866799" cy="274889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6896" y="1789412"/>
            <a:ext cx="2325904" cy="4230388"/>
          </a:xfrm>
          <a:prstGeom prst="rect">
            <a:avLst/>
          </a:prstGeom>
        </p:spPr>
      </p:pic>
      <p:sp>
        <p:nvSpPr>
          <p:cNvPr id="11" name="Rectangle 10"/>
          <p:cNvSpPr/>
          <p:nvPr/>
        </p:nvSpPr>
        <p:spPr>
          <a:xfrm>
            <a:off x="6336448" y="2533247"/>
            <a:ext cx="1866799" cy="2748898"/>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8" name="Left Brace 17"/>
          <p:cNvSpPr/>
          <p:nvPr/>
        </p:nvSpPr>
        <p:spPr>
          <a:xfrm>
            <a:off x="3454400" y="1941814"/>
            <a:ext cx="203200" cy="2698775"/>
          </a:xfrm>
          <a:prstGeom prst="leftBrace">
            <a:avLst/>
          </a:prstGeom>
          <a:ln w="28575">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23" name="Left Brace 22"/>
          <p:cNvSpPr/>
          <p:nvPr/>
        </p:nvSpPr>
        <p:spPr>
          <a:xfrm flipH="1">
            <a:off x="8432800" y="1910136"/>
            <a:ext cx="193747" cy="2698775"/>
          </a:xfrm>
          <a:prstGeom prst="leftBrace">
            <a:avLst/>
          </a:prstGeom>
          <a:ln w="28575">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31" name="Freeform: Shape 30">
            <a:extLst>
              <a:ext uri="{FF2B5EF4-FFF2-40B4-BE49-F238E27FC236}">
                <a16:creationId xmlns:a16="http://schemas.microsoft.com/office/drawing/2014/main" id="{0CF09074-B4B4-497B-B68A-E426A13C384F}"/>
              </a:ext>
            </a:extLst>
          </p:cNvPr>
          <p:cNvSpPr/>
          <p:nvPr/>
        </p:nvSpPr>
        <p:spPr>
          <a:xfrm>
            <a:off x="1321910" y="163310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EF3425"/>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8A4AC97-8BBB-445F-8BA6-723CA5892E06}"/>
              </a:ext>
            </a:extLst>
          </p:cNvPr>
          <p:cNvSpPr/>
          <p:nvPr/>
        </p:nvSpPr>
        <p:spPr>
          <a:xfrm>
            <a:off x="1321910" y="163310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765779FB-CED7-4DE2-BC00-0930CFE6D59F}"/>
              </a:ext>
            </a:extLst>
          </p:cNvPr>
          <p:cNvSpPr txBox="1">
            <a:spLocks noChangeArrowheads="1"/>
          </p:cNvSpPr>
          <p:nvPr/>
        </p:nvSpPr>
        <p:spPr bwMode="auto">
          <a:xfrm>
            <a:off x="1779110" y="211787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34" name="Группа 855">
            <a:extLst>
              <a:ext uri="{FF2B5EF4-FFF2-40B4-BE49-F238E27FC236}">
                <a16:creationId xmlns:a16="http://schemas.microsoft.com/office/drawing/2014/main" id="{C884DF75-966C-4B70-BB3A-5B4B79F48C29}"/>
              </a:ext>
            </a:extLst>
          </p:cNvPr>
          <p:cNvGrpSpPr>
            <a:grpSpLocks noChangeAspect="1"/>
          </p:cNvGrpSpPr>
          <p:nvPr/>
        </p:nvGrpSpPr>
        <p:grpSpPr>
          <a:xfrm>
            <a:off x="1968763" y="3671416"/>
            <a:ext cx="374197" cy="365760"/>
            <a:chOff x="4228128" y="3146337"/>
            <a:chExt cx="592991" cy="579621"/>
          </a:xfrm>
          <a:solidFill>
            <a:schemeClr val="bg1"/>
          </a:solidFill>
        </p:grpSpPr>
        <p:sp>
          <p:nvSpPr>
            <p:cNvPr id="35" name="Freeform 53">
              <a:extLst>
                <a:ext uri="{FF2B5EF4-FFF2-40B4-BE49-F238E27FC236}">
                  <a16:creationId xmlns:a16="http://schemas.microsoft.com/office/drawing/2014/main" id="{2C962986-42D2-4D3F-AA19-EE90C493A8D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4">
              <a:extLst>
                <a:ext uri="{FF2B5EF4-FFF2-40B4-BE49-F238E27FC236}">
                  <a16:creationId xmlns:a16="http://schemas.microsoft.com/office/drawing/2014/main" id="{4E41D4E8-B330-47DA-8CE7-876523D74F99}"/>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55">
              <a:extLst>
                <a:ext uri="{FF2B5EF4-FFF2-40B4-BE49-F238E27FC236}">
                  <a16:creationId xmlns:a16="http://schemas.microsoft.com/office/drawing/2014/main" id="{B642BB46-7ED9-43F5-A061-1878BF040061}"/>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6">
              <a:extLst>
                <a:ext uri="{FF2B5EF4-FFF2-40B4-BE49-F238E27FC236}">
                  <a16:creationId xmlns:a16="http://schemas.microsoft.com/office/drawing/2014/main" id="{0A158A91-9451-4C74-B2B9-C458355F8F71}"/>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7">
              <a:extLst>
                <a:ext uri="{FF2B5EF4-FFF2-40B4-BE49-F238E27FC236}">
                  <a16:creationId xmlns:a16="http://schemas.microsoft.com/office/drawing/2014/main" id="{C9208766-85B9-4A13-9909-17505CB2DB60}"/>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8">
              <a:extLst>
                <a:ext uri="{FF2B5EF4-FFF2-40B4-BE49-F238E27FC236}">
                  <a16:creationId xmlns:a16="http://schemas.microsoft.com/office/drawing/2014/main" id="{CAA0089B-3AA7-49CE-9C4D-F8DEC3ABBE4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TextBox 43">
            <a:extLst>
              <a:ext uri="{FF2B5EF4-FFF2-40B4-BE49-F238E27FC236}">
                <a16:creationId xmlns:a16="http://schemas.microsoft.com/office/drawing/2014/main" id="{4BF146B6-330B-4D3E-9AF8-15321AFCF600}"/>
              </a:ext>
            </a:extLst>
          </p:cNvPr>
          <p:cNvSpPr txBox="1"/>
          <p:nvPr/>
        </p:nvSpPr>
        <p:spPr>
          <a:xfrm>
            <a:off x="1355762" y="415451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5" name="Freeform: Shape 44">
            <a:extLst>
              <a:ext uri="{FF2B5EF4-FFF2-40B4-BE49-F238E27FC236}">
                <a16:creationId xmlns:a16="http://schemas.microsoft.com/office/drawing/2014/main" id="{4313037D-C105-478B-A805-02BB6FB39FB4}"/>
              </a:ext>
            </a:extLst>
          </p:cNvPr>
          <p:cNvSpPr/>
          <p:nvPr/>
        </p:nvSpPr>
        <p:spPr>
          <a:xfrm>
            <a:off x="9087914" y="14478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8397B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A3C3532-3D09-45E6-9528-A5F65A886B07}"/>
              </a:ext>
            </a:extLst>
          </p:cNvPr>
          <p:cNvSpPr/>
          <p:nvPr/>
        </p:nvSpPr>
        <p:spPr>
          <a:xfrm>
            <a:off x="9087914" y="14478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93EC8862-E268-4CDE-A3C6-BC8E645072B2}"/>
              </a:ext>
            </a:extLst>
          </p:cNvPr>
          <p:cNvSpPr txBox="1">
            <a:spLocks noChangeArrowheads="1"/>
          </p:cNvSpPr>
          <p:nvPr/>
        </p:nvSpPr>
        <p:spPr bwMode="auto">
          <a:xfrm>
            <a:off x="9545114" y="19325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1FCF1F5E-E25E-4562-8B47-47C2A4329C72}"/>
              </a:ext>
            </a:extLst>
          </p:cNvPr>
          <p:cNvSpPr txBox="1"/>
          <p:nvPr/>
        </p:nvSpPr>
        <p:spPr>
          <a:xfrm>
            <a:off x="9087914" y="39464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66" name="Группа 856">
            <a:extLst>
              <a:ext uri="{FF2B5EF4-FFF2-40B4-BE49-F238E27FC236}">
                <a16:creationId xmlns:a16="http://schemas.microsoft.com/office/drawing/2014/main" id="{4BEC96BC-A200-4169-BB64-44EDB9691B5F}"/>
              </a:ext>
            </a:extLst>
          </p:cNvPr>
          <p:cNvGrpSpPr>
            <a:grpSpLocks noChangeAspect="1"/>
          </p:cNvGrpSpPr>
          <p:nvPr/>
        </p:nvGrpSpPr>
        <p:grpSpPr>
          <a:xfrm>
            <a:off x="9700439" y="3442580"/>
            <a:ext cx="375151" cy="365760"/>
            <a:chOff x="3374227" y="3146337"/>
            <a:chExt cx="594503" cy="579621"/>
          </a:xfrm>
          <a:solidFill>
            <a:schemeClr val="bg1"/>
          </a:solidFill>
        </p:grpSpPr>
        <p:sp>
          <p:nvSpPr>
            <p:cNvPr id="67" name="Freeform 45">
              <a:extLst>
                <a:ext uri="{FF2B5EF4-FFF2-40B4-BE49-F238E27FC236}">
                  <a16:creationId xmlns:a16="http://schemas.microsoft.com/office/drawing/2014/main" id="{D0A00700-14B2-47B1-AFF4-B01204F1EE9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46">
              <a:extLst>
                <a:ext uri="{FF2B5EF4-FFF2-40B4-BE49-F238E27FC236}">
                  <a16:creationId xmlns:a16="http://schemas.microsoft.com/office/drawing/2014/main" id="{307F9283-4718-4224-944C-8FF5DEC2E2C7}"/>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47">
              <a:extLst>
                <a:ext uri="{FF2B5EF4-FFF2-40B4-BE49-F238E27FC236}">
                  <a16:creationId xmlns:a16="http://schemas.microsoft.com/office/drawing/2014/main" id="{363C3089-A0C0-46FB-8F03-A88F56A8EAA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0" name="Freeform 48">
              <a:extLst>
                <a:ext uri="{FF2B5EF4-FFF2-40B4-BE49-F238E27FC236}">
                  <a16:creationId xmlns:a16="http://schemas.microsoft.com/office/drawing/2014/main" id="{6092F98F-8EF5-45AC-884C-1AF4F7A0C313}"/>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71" name="TextBox 70">
            <a:extLst>
              <a:ext uri="{FF2B5EF4-FFF2-40B4-BE49-F238E27FC236}">
                <a16:creationId xmlns:a16="http://schemas.microsoft.com/office/drawing/2014/main" id="{2AF799E0-5071-4D0A-92A8-27DE3FE85B1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9" name="Picture 28">
            <a:hlinkClick r:id="rId5"/>
            <a:extLst>
              <a:ext uri="{FF2B5EF4-FFF2-40B4-BE49-F238E27FC236}">
                <a16:creationId xmlns:a16="http://schemas.microsoft.com/office/drawing/2014/main" id="{EABEC66D-31B5-4DDC-8AF6-CA625855A76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019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1000"/>
                                        <p:tgtEl>
                                          <p:spTgt spid="7"/>
                                        </p:tgtEl>
                                      </p:cBhvr>
                                    </p:animEffect>
                                  </p:childTnLst>
                                </p:cTn>
                              </p:par>
                            </p:childTnLst>
                          </p:cTn>
                        </p:par>
                        <p:par>
                          <p:cTn id="18" fill="hold">
                            <p:stCondLst>
                              <p:cond delay="3500"/>
                            </p:stCondLst>
                            <p:childTnLst>
                              <p:par>
                                <p:cTn id="19" presetID="22" presetClass="entr" presetSubtype="2"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1000"/>
                                        <p:tgtEl>
                                          <p:spTgt spid="18"/>
                                        </p:tgtEl>
                                      </p:cBhvr>
                                    </p:animEffect>
                                  </p:childTnLst>
                                </p:cTn>
                              </p:par>
                            </p:childTnLst>
                          </p:cTn>
                        </p:par>
                        <p:par>
                          <p:cTn id="22" fill="hold">
                            <p:stCondLst>
                              <p:cond delay="4500"/>
                            </p:stCondLst>
                            <p:childTnLst>
                              <p:par>
                                <p:cTn id="23" presetID="42" presetClass="entr" presetSubtype="0"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1000"/>
                                        <p:tgtEl>
                                          <p:spTgt spid="31"/>
                                        </p:tgtEl>
                                      </p:cBhvr>
                                    </p:animEffect>
                                    <p:anim calcmode="lin" valueType="num">
                                      <p:cBhvr>
                                        <p:cTn id="26" dur="1000" fill="hold"/>
                                        <p:tgtEl>
                                          <p:spTgt spid="31"/>
                                        </p:tgtEl>
                                        <p:attrNameLst>
                                          <p:attrName>ppt_x</p:attrName>
                                        </p:attrNameLst>
                                      </p:cBhvr>
                                      <p:tavLst>
                                        <p:tav tm="0">
                                          <p:val>
                                            <p:strVal val="#ppt_x"/>
                                          </p:val>
                                        </p:tav>
                                        <p:tav tm="100000">
                                          <p:val>
                                            <p:strVal val="#ppt_x"/>
                                          </p:val>
                                        </p:tav>
                                      </p:tavLst>
                                    </p:anim>
                                    <p:anim calcmode="lin" valueType="num">
                                      <p:cBhvr>
                                        <p:cTn id="27" dur="1000" fill="hold"/>
                                        <p:tgtEl>
                                          <p:spTgt spid="31"/>
                                        </p:tgtEl>
                                        <p:attrNameLst>
                                          <p:attrName>ppt_y</p:attrName>
                                        </p:attrNameLst>
                                      </p:cBhvr>
                                      <p:tavLst>
                                        <p:tav tm="0">
                                          <p:val>
                                            <p:strVal val="#ppt_y+.1"/>
                                          </p:val>
                                        </p:tav>
                                        <p:tav tm="100000">
                                          <p:val>
                                            <p:strVal val="#ppt_y"/>
                                          </p:val>
                                        </p:tav>
                                      </p:tavLst>
                                    </p:anim>
                                  </p:childTnLst>
                                </p:cTn>
                              </p:par>
                            </p:childTnLst>
                          </p:cTn>
                        </p:par>
                        <p:par>
                          <p:cTn id="28" fill="hold">
                            <p:stCondLst>
                              <p:cond delay="5500"/>
                            </p:stCondLst>
                            <p:childTnLst>
                              <p:par>
                                <p:cTn id="29" presetID="47" presetClass="entr" presetSubtype="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anim calcmode="lin" valueType="num">
                                      <p:cBhvr>
                                        <p:cTn id="32" dur="1000" fill="hold"/>
                                        <p:tgtEl>
                                          <p:spTgt spid="32"/>
                                        </p:tgtEl>
                                        <p:attrNameLst>
                                          <p:attrName>ppt_x</p:attrName>
                                        </p:attrNameLst>
                                      </p:cBhvr>
                                      <p:tavLst>
                                        <p:tav tm="0">
                                          <p:val>
                                            <p:strVal val="#ppt_x"/>
                                          </p:val>
                                        </p:tav>
                                        <p:tav tm="100000">
                                          <p:val>
                                            <p:strVal val="#ppt_x"/>
                                          </p:val>
                                        </p:tav>
                                      </p:tavLst>
                                    </p:anim>
                                    <p:anim calcmode="lin" valueType="num">
                                      <p:cBhvr>
                                        <p:cTn id="33" dur="1000" fill="hold"/>
                                        <p:tgtEl>
                                          <p:spTgt spid="3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childTnLst>
                          </p:cTn>
                        </p:par>
                        <p:par>
                          <p:cTn id="39" fill="hold">
                            <p:stCondLst>
                              <p:cond delay="6500"/>
                            </p:stCondLst>
                            <p:childTnLst>
                              <p:par>
                                <p:cTn id="40" presetID="53" presetClass="entr" presetSubtype="16"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4">
                                            <p:txEl>
                                              <p:pRg st="0" end="0"/>
                                            </p:txEl>
                                          </p:spTgt>
                                        </p:tgtEl>
                                        <p:attrNameLst>
                                          <p:attrName>style.visibility</p:attrName>
                                        </p:attrNameLst>
                                      </p:cBhvr>
                                      <p:to>
                                        <p:strVal val="visible"/>
                                      </p:to>
                                    </p:set>
                                    <p:animEffect transition="in" filter="fade">
                                      <p:cBhvr>
                                        <p:cTn id="48" dur="1000"/>
                                        <p:tgtEl>
                                          <p:spTgt spid="44">
                                            <p:txEl>
                                              <p:pRg st="0" end="0"/>
                                            </p:txEl>
                                          </p:spTgt>
                                        </p:tgtEl>
                                      </p:cBhvr>
                                    </p:animEffect>
                                    <p:anim calcmode="lin" valueType="num">
                                      <p:cBhvr>
                                        <p:cTn id="49"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2" presetClass="entr" presetSubtype="0" fill="hold" grpId="0" nodeType="afterEffect">
                                  <p:stCondLst>
                                    <p:cond delay="0"/>
                                  </p:stCondLst>
                                  <p:childTnLst>
                                    <p:set>
                                      <p:cBhvr>
                                        <p:cTn id="53" dur="1" fill="hold">
                                          <p:stCondLst>
                                            <p:cond delay="0"/>
                                          </p:stCondLst>
                                        </p:cTn>
                                        <p:tgtEl>
                                          <p:spTgt spid="44">
                                            <p:txEl>
                                              <p:pRg st="2" end="2"/>
                                            </p:txEl>
                                          </p:spTgt>
                                        </p:tgtEl>
                                        <p:attrNameLst>
                                          <p:attrName>style.visibility</p:attrName>
                                        </p:attrNameLst>
                                      </p:cBhvr>
                                      <p:to>
                                        <p:strVal val="visible"/>
                                      </p:to>
                                    </p:set>
                                    <p:animEffect transition="in" filter="fade">
                                      <p:cBhvr>
                                        <p:cTn id="54" dur="1000"/>
                                        <p:tgtEl>
                                          <p:spTgt spid="44">
                                            <p:txEl>
                                              <p:pRg st="2" end="2"/>
                                            </p:txEl>
                                          </p:spTgt>
                                        </p:tgtEl>
                                      </p:cBhvr>
                                    </p:animEffect>
                                    <p:anim calcmode="lin" valueType="num">
                                      <p:cBhvr>
                                        <p:cTn id="55"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4">
                                            <p:txEl>
                                              <p:pRg st="3" end="3"/>
                                            </p:txEl>
                                          </p:spTgt>
                                        </p:tgtEl>
                                        <p:attrNameLst>
                                          <p:attrName>style.visibility</p:attrName>
                                        </p:attrNameLst>
                                      </p:cBhvr>
                                      <p:to>
                                        <p:strVal val="visible"/>
                                      </p:to>
                                    </p:set>
                                    <p:animEffect transition="in" filter="fade">
                                      <p:cBhvr>
                                        <p:cTn id="60" dur="1000"/>
                                        <p:tgtEl>
                                          <p:spTgt spid="44">
                                            <p:txEl>
                                              <p:pRg st="3" end="3"/>
                                            </p:txEl>
                                          </p:spTgt>
                                        </p:tgtEl>
                                      </p:cBhvr>
                                    </p:animEffect>
                                    <p:anim calcmode="lin" valueType="num">
                                      <p:cBhvr>
                                        <p:cTn id="61"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63" fill="hold">
                            <p:stCondLst>
                              <p:cond delay="10000"/>
                            </p:stCondLst>
                            <p:childTnLst>
                              <p:par>
                                <p:cTn id="64" presetID="42" presetClass="entr" presetSubtype="0" fill="hold" grpId="0" nodeType="afterEffect">
                                  <p:stCondLst>
                                    <p:cond delay="0"/>
                                  </p:stCondLst>
                                  <p:childTnLst>
                                    <p:set>
                                      <p:cBhvr>
                                        <p:cTn id="65" dur="1" fill="hold">
                                          <p:stCondLst>
                                            <p:cond delay="0"/>
                                          </p:stCondLst>
                                        </p:cTn>
                                        <p:tgtEl>
                                          <p:spTgt spid="44">
                                            <p:txEl>
                                              <p:pRg st="4" end="4"/>
                                            </p:txEl>
                                          </p:spTgt>
                                        </p:tgtEl>
                                        <p:attrNameLst>
                                          <p:attrName>style.visibility</p:attrName>
                                        </p:attrNameLst>
                                      </p:cBhvr>
                                      <p:to>
                                        <p:strVal val="visible"/>
                                      </p:to>
                                    </p:set>
                                    <p:animEffect transition="in" filter="fade">
                                      <p:cBhvr>
                                        <p:cTn id="66" dur="1000"/>
                                        <p:tgtEl>
                                          <p:spTgt spid="44">
                                            <p:txEl>
                                              <p:pRg st="4" end="4"/>
                                            </p:txEl>
                                          </p:spTgt>
                                        </p:tgtEl>
                                      </p:cBhvr>
                                    </p:animEffect>
                                    <p:anim calcmode="lin" valueType="num">
                                      <p:cBhvr>
                                        <p:cTn id="67"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68"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69" fill="hold">
                            <p:stCondLst>
                              <p:cond delay="11000"/>
                            </p:stCondLst>
                            <p:childTnLst>
                              <p:par>
                                <p:cTn id="70" presetID="45" presetClass="entr" presetSubtype="0" fill="hold" nodeType="after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2000"/>
                                        <p:tgtEl>
                                          <p:spTgt spid="10"/>
                                        </p:tgtEl>
                                      </p:cBhvr>
                                    </p:animEffect>
                                    <p:anim calcmode="lin" valueType="num">
                                      <p:cBhvr>
                                        <p:cTn id="73" dur="2000" fill="hold"/>
                                        <p:tgtEl>
                                          <p:spTgt spid="10"/>
                                        </p:tgtEl>
                                        <p:attrNameLst>
                                          <p:attrName>ppt_w</p:attrName>
                                        </p:attrNameLst>
                                      </p:cBhvr>
                                      <p:tavLst>
                                        <p:tav tm="0" fmla="#ppt_w*sin(2.5*pi*$)">
                                          <p:val>
                                            <p:fltVal val="0"/>
                                          </p:val>
                                        </p:tav>
                                        <p:tav tm="100000">
                                          <p:val>
                                            <p:fltVal val="1"/>
                                          </p:val>
                                        </p:tav>
                                      </p:tavLst>
                                    </p:anim>
                                    <p:anim calcmode="lin" valueType="num">
                                      <p:cBhvr>
                                        <p:cTn id="74" dur="2000" fill="hold"/>
                                        <p:tgtEl>
                                          <p:spTgt spid="10"/>
                                        </p:tgtEl>
                                        <p:attrNameLst>
                                          <p:attrName>ppt_h</p:attrName>
                                        </p:attrNameLst>
                                      </p:cBhvr>
                                      <p:tavLst>
                                        <p:tav tm="0">
                                          <p:val>
                                            <p:strVal val="#ppt_h"/>
                                          </p:val>
                                        </p:tav>
                                        <p:tav tm="100000">
                                          <p:val>
                                            <p:strVal val="#ppt_h"/>
                                          </p:val>
                                        </p:tav>
                                      </p:tavLst>
                                    </p:anim>
                                  </p:childTnLst>
                                </p:cTn>
                              </p:par>
                            </p:childTnLst>
                          </p:cTn>
                        </p:par>
                        <p:par>
                          <p:cTn id="75" fill="hold">
                            <p:stCondLst>
                              <p:cond delay="13000"/>
                            </p:stCondLst>
                            <p:childTnLst>
                              <p:par>
                                <p:cTn id="76" presetID="9" presetClass="entr" presetSubtype="0" fill="hold" grpId="0" nodeType="after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dissolve">
                                      <p:cBhvr>
                                        <p:cTn id="78" dur="1000"/>
                                        <p:tgtEl>
                                          <p:spTgt spid="11"/>
                                        </p:tgtEl>
                                      </p:cBhvr>
                                    </p:animEffect>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1000"/>
                                        <p:tgtEl>
                                          <p:spTgt spid="23"/>
                                        </p:tgtEl>
                                      </p:cBhvr>
                                    </p:animEffect>
                                  </p:childTnLst>
                                </p:cTn>
                              </p:par>
                            </p:childTnLst>
                          </p:cTn>
                        </p:par>
                        <p:par>
                          <p:cTn id="83" fill="hold">
                            <p:stCondLst>
                              <p:cond delay="15000"/>
                            </p:stCondLst>
                            <p:childTnLst>
                              <p:par>
                                <p:cTn id="84" presetID="42" presetClass="entr" presetSubtype="0" fill="hold" grpId="0" nodeType="after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1000"/>
                                        <p:tgtEl>
                                          <p:spTgt spid="45"/>
                                        </p:tgtEl>
                                      </p:cBhvr>
                                    </p:animEffect>
                                    <p:anim calcmode="lin" valueType="num">
                                      <p:cBhvr>
                                        <p:cTn id="87" dur="1000" fill="hold"/>
                                        <p:tgtEl>
                                          <p:spTgt spid="45"/>
                                        </p:tgtEl>
                                        <p:attrNameLst>
                                          <p:attrName>ppt_x</p:attrName>
                                        </p:attrNameLst>
                                      </p:cBhvr>
                                      <p:tavLst>
                                        <p:tav tm="0">
                                          <p:val>
                                            <p:strVal val="#ppt_x"/>
                                          </p:val>
                                        </p:tav>
                                        <p:tav tm="100000">
                                          <p:val>
                                            <p:strVal val="#ppt_x"/>
                                          </p:val>
                                        </p:tav>
                                      </p:tavLst>
                                    </p:anim>
                                    <p:anim calcmode="lin" valueType="num">
                                      <p:cBhvr>
                                        <p:cTn id="88" dur="1000" fill="hold"/>
                                        <p:tgtEl>
                                          <p:spTgt spid="45"/>
                                        </p:tgtEl>
                                        <p:attrNameLst>
                                          <p:attrName>ppt_y</p:attrName>
                                        </p:attrNameLst>
                                      </p:cBhvr>
                                      <p:tavLst>
                                        <p:tav tm="0">
                                          <p:val>
                                            <p:strVal val="#ppt_y+.1"/>
                                          </p:val>
                                        </p:tav>
                                        <p:tav tm="100000">
                                          <p:val>
                                            <p:strVal val="#ppt_y"/>
                                          </p:val>
                                        </p:tav>
                                      </p:tavLst>
                                    </p:anim>
                                  </p:childTnLst>
                                </p:cTn>
                              </p:par>
                            </p:childTnLst>
                          </p:cTn>
                        </p:par>
                        <p:par>
                          <p:cTn id="89" fill="hold">
                            <p:stCondLst>
                              <p:cond delay="16000"/>
                            </p:stCondLst>
                            <p:childTnLst>
                              <p:par>
                                <p:cTn id="90" presetID="47" presetClass="entr" presetSubtype="0" fill="hold" grpId="0"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anim calcmode="lin" valueType="num">
                                      <p:cBhvr>
                                        <p:cTn id="98" dur="1000" fill="hold"/>
                                        <p:tgtEl>
                                          <p:spTgt spid="47"/>
                                        </p:tgtEl>
                                        <p:attrNameLst>
                                          <p:attrName>ppt_x</p:attrName>
                                        </p:attrNameLst>
                                      </p:cBhvr>
                                      <p:tavLst>
                                        <p:tav tm="0">
                                          <p:val>
                                            <p:strVal val="#ppt_x"/>
                                          </p:val>
                                        </p:tav>
                                        <p:tav tm="100000">
                                          <p:val>
                                            <p:strVal val="#ppt_x"/>
                                          </p:val>
                                        </p:tav>
                                      </p:tavLst>
                                    </p:anim>
                                    <p:anim calcmode="lin" valueType="num">
                                      <p:cBhvr>
                                        <p:cTn id="99" dur="1000" fill="hold"/>
                                        <p:tgtEl>
                                          <p:spTgt spid="47"/>
                                        </p:tgtEl>
                                        <p:attrNameLst>
                                          <p:attrName>ppt_y</p:attrName>
                                        </p:attrNameLst>
                                      </p:cBhvr>
                                      <p:tavLst>
                                        <p:tav tm="0">
                                          <p:val>
                                            <p:strVal val="#ppt_y-.1"/>
                                          </p:val>
                                        </p:tav>
                                        <p:tav tm="100000">
                                          <p:val>
                                            <p:strVal val="#ppt_y"/>
                                          </p:val>
                                        </p:tav>
                                      </p:tavLst>
                                    </p:anim>
                                  </p:childTnLst>
                                </p:cTn>
                              </p:par>
                            </p:childTnLst>
                          </p:cTn>
                        </p:par>
                        <p:par>
                          <p:cTn id="100" fill="hold">
                            <p:stCondLst>
                              <p:cond delay="17000"/>
                            </p:stCondLst>
                            <p:childTnLst>
                              <p:par>
                                <p:cTn id="101" presetID="53" presetClass="entr" presetSubtype="16" fill="hold"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7500"/>
                            </p:stCondLst>
                            <p:childTnLst>
                              <p:par>
                                <p:cTn id="107" presetID="42" presetClass="entr" presetSubtype="0" fill="hold" grpId="0" nodeType="afterEffect">
                                  <p:stCondLst>
                                    <p:cond delay="0"/>
                                  </p:stCondLst>
                                  <p:childTnLst>
                                    <p:set>
                                      <p:cBhvr>
                                        <p:cTn id="108" dur="1" fill="hold">
                                          <p:stCondLst>
                                            <p:cond delay="0"/>
                                          </p:stCondLst>
                                        </p:cTn>
                                        <p:tgtEl>
                                          <p:spTgt spid="56">
                                            <p:txEl>
                                              <p:pRg st="0" end="0"/>
                                            </p:txEl>
                                          </p:spTgt>
                                        </p:tgtEl>
                                        <p:attrNameLst>
                                          <p:attrName>style.visibility</p:attrName>
                                        </p:attrNameLst>
                                      </p:cBhvr>
                                      <p:to>
                                        <p:strVal val="visible"/>
                                      </p:to>
                                    </p:set>
                                    <p:animEffect transition="in" filter="fade">
                                      <p:cBhvr>
                                        <p:cTn id="109" dur="1000"/>
                                        <p:tgtEl>
                                          <p:spTgt spid="56">
                                            <p:txEl>
                                              <p:pRg st="0" end="0"/>
                                            </p:txEl>
                                          </p:spTgt>
                                        </p:tgtEl>
                                      </p:cBhvr>
                                    </p:animEffect>
                                    <p:anim calcmode="lin" valueType="num">
                                      <p:cBhvr>
                                        <p:cTn id="110"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11"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8500"/>
                            </p:stCondLst>
                            <p:childTnLst>
                              <p:par>
                                <p:cTn id="113" presetID="42" presetClass="entr" presetSubtype="0" fill="hold" grpId="0" nodeType="afterEffect">
                                  <p:stCondLst>
                                    <p:cond delay="0"/>
                                  </p:stCondLst>
                                  <p:childTnLst>
                                    <p:set>
                                      <p:cBhvr>
                                        <p:cTn id="114" dur="1" fill="hold">
                                          <p:stCondLst>
                                            <p:cond delay="0"/>
                                          </p:stCondLst>
                                        </p:cTn>
                                        <p:tgtEl>
                                          <p:spTgt spid="56">
                                            <p:txEl>
                                              <p:pRg st="2" end="2"/>
                                            </p:txEl>
                                          </p:spTgt>
                                        </p:tgtEl>
                                        <p:attrNameLst>
                                          <p:attrName>style.visibility</p:attrName>
                                        </p:attrNameLst>
                                      </p:cBhvr>
                                      <p:to>
                                        <p:strVal val="visible"/>
                                      </p:to>
                                    </p:set>
                                    <p:animEffect transition="in" filter="fade">
                                      <p:cBhvr>
                                        <p:cTn id="115" dur="1000"/>
                                        <p:tgtEl>
                                          <p:spTgt spid="56">
                                            <p:txEl>
                                              <p:pRg st="2" end="2"/>
                                            </p:txEl>
                                          </p:spTgt>
                                        </p:tgtEl>
                                      </p:cBhvr>
                                    </p:animEffect>
                                    <p:anim calcmode="lin" valueType="num">
                                      <p:cBhvr>
                                        <p:cTn id="116"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17"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9500"/>
                            </p:stCondLst>
                            <p:childTnLst>
                              <p:par>
                                <p:cTn id="119" presetID="42" presetClass="entr" presetSubtype="0" fill="hold" grpId="0" nodeType="afterEffect">
                                  <p:stCondLst>
                                    <p:cond delay="0"/>
                                  </p:stCondLst>
                                  <p:childTnLst>
                                    <p:set>
                                      <p:cBhvr>
                                        <p:cTn id="120" dur="1" fill="hold">
                                          <p:stCondLst>
                                            <p:cond delay="0"/>
                                          </p:stCondLst>
                                        </p:cTn>
                                        <p:tgtEl>
                                          <p:spTgt spid="56">
                                            <p:txEl>
                                              <p:pRg st="3" end="3"/>
                                            </p:txEl>
                                          </p:spTgt>
                                        </p:tgtEl>
                                        <p:attrNameLst>
                                          <p:attrName>style.visibility</p:attrName>
                                        </p:attrNameLst>
                                      </p:cBhvr>
                                      <p:to>
                                        <p:strVal val="visible"/>
                                      </p:to>
                                    </p:set>
                                    <p:animEffect transition="in" filter="fade">
                                      <p:cBhvr>
                                        <p:cTn id="121" dur="1000"/>
                                        <p:tgtEl>
                                          <p:spTgt spid="56">
                                            <p:txEl>
                                              <p:pRg st="3" end="3"/>
                                            </p:txEl>
                                          </p:spTgt>
                                        </p:tgtEl>
                                      </p:cBhvr>
                                    </p:animEffect>
                                    <p:anim calcmode="lin" valueType="num">
                                      <p:cBhvr>
                                        <p:cTn id="122"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123"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124" fill="hold">
                            <p:stCondLst>
                              <p:cond delay="20500"/>
                            </p:stCondLst>
                            <p:childTnLst>
                              <p:par>
                                <p:cTn id="125" presetID="42" presetClass="entr" presetSubtype="0" fill="hold" grpId="0" nodeType="afterEffect">
                                  <p:stCondLst>
                                    <p:cond delay="0"/>
                                  </p:stCondLst>
                                  <p:childTnLst>
                                    <p:set>
                                      <p:cBhvr>
                                        <p:cTn id="126" dur="1" fill="hold">
                                          <p:stCondLst>
                                            <p:cond delay="0"/>
                                          </p:stCondLst>
                                        </p:cTn>
                                        <p:tgtEl>
                                          <p:spTgt spid="56">
                                            <p:txEl>
                                              <p:pRg st="4" end="4"/>
                                            </p:txEl>
                                          </p:spTgt>
                                        </p:tgtEl>
                                        <p:attrNameLst>
                                          <p:attrName>style.visibility</p:attrName>
                                        </p:attrNameLst>
                                      </p:cBhvr>
                                      <p:to>
                                        <p:strVal val="visible"/>
                                      </p:to>
                                    </p:set>
                                    <p:animEffect transition="in" filter="fade">
                                      <p:cBhvr>
                                        <p:cTn id="127" dur="1000"/>
                                        <p:tgtEl>
                                          <p:spTgt spid="56">
                                            <p:txEl>
                                              <p:pRg st="4" end="4"/>
                                            </p:txEl>
                                          </p:spTgt>
                                        </p:tgtEl>
                                      </p:cBhvr>
                                    </p:animEffect>
                                    <p:anim calcmode="lin" valueType="num">
                                      <p:cBhvr>
                                        <p:cTn id="128"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129"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8" grpId="0" animBg="1"/>
      <p:bldP spid="23" grpId="0" animBg="1"/>
      <p:bldP spid="31" grpId="0" animBg="1"/>
      <p:bldP spid="32" grpId="0" animBg="1"/>
      <p:bldP spid="33" grpId="0"/>
      <p:bldP spid="44" grpId="0" build="p"/>
      <p:bldP spid="45" grpId="0" animBg="1"/>
      <p:bldP spid="46" grpId="0" animBg="1"/>
      <p:bldP spid="47" grpId="0"/>
      <p:bldP spid="56" grpId="0" build="p"/>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1244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2018-11-02T18:11:06Z</dcterms:modified>
</cp:coreProperties>
</file>