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76213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F119C5DB-245D-4F3C-A231-DA3A884C9086}"/>
              </a:ext>
            </a:extLst>
          </p:cNvPr>
          <p:cNvGrpSpPr/>
          <p:nvPr/>
        </p:nvGrpSpPr>
        <p:grpSpPr>
          <a:xfrm>
            <a:off x="1796901" y="2099936"/>
            <a:ext cx="1414134" cy="2057402"/>
            <a:chOff x="1796901" y="1610834"/>
            <a:chExt cx="1414134" cy="2057402"/>
          </a:xfrm>
        </p:grpSpPr>
        <p:sp>
          <p:nvSpPr>
            <p:cNvPr id="13" name="Oval 12">
              <a:extLst>
                <a:ext uri="{FF2B5EF4-FFF2-40B4-BE49-F238E27FC236}">
                  <a16:creationId xmlns:a16="http://schemas.microsoft.com/office/drawing/2014/main" id="{D25A3202-5BAF-4158-AA19-437EDE5CBA88}"/>
                </a:ext>
              </a:extLst>
            </p:cNvPr>
            <p:cNvSpPr>
              <a:spLocks noChangeAspect="1"/>
            </p:cNvSpPr>
            <p:nvPr/>
          </p:nvSpPr>
          <p:spPr>
            <a:xfrm>
              <a:off x="2046767" y="1896341"/>
              <a:ext cx="914400" cy="91440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t>S</a:t>
              </a:r>
            </a:p>
          </p:txBody>
        </p:sp>
        <p:sp>
          <p:nvSpPr>
            <p:cNvPr id="17" name="Freeform: Shape 16">
              <a:extLst>
                <a:ext uri="{FF2B5EF4-FFF2-40B4-BE49-F238E27FC236}">
                  <a16:creationId xmlns:a16="http://schemas.microsoft.com/office/drawing/2014/main" id="{7E68B7E2-C2E1-4C72-92A9-784AA12EFF74}"/>
                </a:ext>
              </a:extLst>
            </p:cNvPr>
            <p:cNvSpPr>
              <a:spLocks noChangeAspect="1"/>
            </p:cNvSpPr>
            <p:nvPr/>
          </p:nvSpPr>
          <p:spPr>
            <a:xfrm>
              <a:off x="1978187" y="1827761"/>
              <a:ext cx="1051560" cy="1051560"/>
            </a:xfrm>
            <a:custGeom>
              <a:avLst/>
              <a:gdLst>
                <a:gd name="connsiteX0" fmla="*/ 525780 w 1051560"/>
                <a:gd name="connsiteY0" fmla="*/ 114300 h 1051560"/>
                <a:gd name="connsiteX1" fmla="*/ 114300 w 1051560"/>
                <a:gd name="connsiteY1" fmla="*/ 525780 h 1051560"/>
                <a:gd name="connsiteX2" fmla="*/ 525780 w 1051560"/>
                <a:gd name="connsiteY2" fmla="*/ 937260 h 1051560"/>
                <a:gd name="connsiteX3" fmla="*/ 937260 w 1051560"/>
                <a:gd name="connsiteY3" fmla="*/ 525780 h 1051560"/>
                <a:gd name="connsiteX4" fmla="*/ 525780 w 1051560"/>
                <a:gd name="connsiteY4" fmla="*/ 114300 h 1051560"/>
                <a:gd name="connsiteX5" fmla="*/ 525780 w 1051560"/>
                <a:gd name="connsiteY5" fmla="*/ 0 h 1051560"/>
                <a:gd name="connsiteX6" fmla="*/ 1051560 w 1051560"/>
                <a:gd name="connsiteY6" fmla="*/ 525780 h 1051560"/>
                <a:gd name="connsiteX7" fmla="*/ 525780 w 1051560"/>
                <a:gd name="connsiteY7" fmla="*/ 1051560 h 1051560"/>
                <a:gd name="connsiteX8" fmla="*/ 0 w 1051560"/>
                <a:gd name="connsiteY8" fmla="*/ 525780 h 1051560"/>
                <a:gd name="connsiteX9" fmla="*/ 525780 w 1051560"/>
                <a:gd name="connsiteY9" fmla="*/ 0 h 1051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51560" h="1051560">
                  <a:moveTo>
                    <a:pt x="525780" y="114300"/>
                  </a:moveTo>
                  <a:cubicBezTo>
                    <a:pt x="298526" y="114300"/>
                    <a:pt x="114300" y="298526"/>
                    <a:pt x="114300" y="525780"/>
                  </a:cubicBezTo>
                  <a:cubicBezTo>
                    <a:pt x="114300" y="753034"/>
                    <a:pt x="298526" y="937260"/>
                    <a:pt x="525780" y="937260"/>
                  </a:cubicBezTo>
                  <a:cubicBezTo>
                    <a:pt x="753034" y="937260"/>
                    <a:pt x="937260" y="753034"/>
                    <a:pt x="937260" y="525780"/>
                  </a:cubicBezTo>
                  <a:cubicBezTo>
                    <a:pt x="937260" y="298526"/>
                    <a:pt x="753034" y="114300"/>
                    <a:pt x="525780" y="114300"/>
                  </a:cubicBezTo>
                  <a:close/>
                  <a:moveTo>
                    <a:pt x="525780" y="0"/>
                  </a:moveTo>
                  <a:cubicBezTo>
                    <a:pt x="816160" y="0"/>
                    <a:pt x="1051560" y="235400"/>
                    <a:pt x="1051560" y="525780"/>
                  </a:cubicBezTo>
                  <a:cubicBezTo>
                    <a:pt x="1051560" y="816160"/>
                    <a:pt x="816160" y="1051560"/>
                    <a:pt x="525780" y="1051560"/>
                  </a:cubicBezTo>
                  <a:cubicBezTo>
                    <a:pt x="235400" y="1051560"/>
                    <a:pt x="0" y="816160"/>
                    <a:pt x="0" y="525780"/>
                  </a:cubicBezTo>
                  <a:cubicBezTo>
                    <a:pt x="0" y="235400"/>
                    <a:pt x="235400" y="0"/>
                    <a:pt x="525780" y="0"/>
                  </a:cubicBezTo>
                  <a:close/>
                </a:path>
              </a:pathLst>
            </a:custGeom>
            <a:gradFill flip="none" rotWithShape="1">
              <a:gsLst>
                <a:gs pos="0">
                  <a:srgbClr val="FE4A1E"/>
                </a:gs>
                <a:gs pos="23000">
                  <a:srgbClr val="FE4A1E"/>
                </a:gs>
                <a:gs pos="69000">
                  <a:srgbClr val="E02C00"/>
                </a:gs>
                <a:gs pos="97000">
                  <a:srgbClr val="FE4A1E"/>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0D2BB9FA-65EA-4A67-B19C-991B328E1734}"/>
                </a:ext>
              </a:extLst>
            </p:cNvPr>
            <p:cNvSpPr/>
            <p:nvPr/>
          </p:nvSpPr>
          <p:spPr>
            <a:xfrm rot="16200000">
              <a:off x="1475267" y="1932468"/>
              <a:ext cx="2057402" cy="1414134"/>
            </a:xfrm>
            <a:custGeom>
              <a:avLst/>
              <a:gdLst>
                <a:gd name="connsiteX0" fmla="*/ 1819944 w 2057402"/>
                <a:gd name="connsiteY0" fmla="*/ 707066 h 1414134"/>
                <a:gd name="connsiteX1" fmla="*/ 1317024 w 2057402"/>
                <a:gd name="connsiteY1" fmla="*/ 204146 h 1414134"/>
                <a:gd name="connsiteX2" fmla="*/ 814104 w 2057402"/>
                <a:gd name="connsiteY2" fmla="*/ 707066 h 1414134"/>
                <a:gd name="connsiteX3" fmla="*/ 1317024 w 2057402"/>
                <a:gd name="connsiteY3" fmla="*/ 1209986 h 1414134"/>
                <a:gd name="connsiteX4" fmla="*/ 1819944 w 2057402"/>
                <a:gd name="connsiteY4" fmla="*/ 707066 h 1414134"/>
                <a:gd name="connsiteX5" fmla="*/ 2057402 w 2057402"/>
                <a:gd name="connsiteY5" fmla="*/ 707068 h 1414134"/>
                <a:gd name="connsiteX6" fmla="*/ 1371602 w 2057402"/>
                <a:gd name="connsiteY6" fmla="*/ 1414134 h 1414134"/>
                <a:gd name="connsiteX7" fmla="*/ 685802 w 2057402"/>
                <a:gd name="connsiteY7" fmla="*/ 1414134 h 1414134"/>
                <a:gd name="connsiteX8" fmla="*/ 685800 w 2057402"/>
                <a:gd name="connsiteY8" fmla="*/ 1414134 h 1414134"/>
                <a:gd name="connsiteX9" fmla="*/ 0 w 2057402"/>
                <a:gd name="connsiteY9" fmla="*/ 707067 h 1414134"/>
                <a:gd name="connsiteX10" fmla="*/ 685800 w 2057402"/>
                <a:gd name="connsiteY10" fmla="*/ 0 h 1414134"/>
                <a:gd name="connsiteX11" fmla="*/ 1371601 w 2057402"/>
                <a:gd name="connsiteY11" fmla="*/ 0 h 1414134"/>
                <a:gd name="connsiteX12" fmla="*/ 1371601 w 2057402"/>
                <a:gd name="connsiteY12" fmla="*/ 2 h 1414134"/>
                <a:gd name="connsiteX13" fmla="*/ 1371602 w 2057402"/>
                <a:gd name="connsiteY13" fmla="*/ 2 h 1414134"/>
                <a:gd name="connsiteX14" fmla="*/ 2057402 w 2057402"/>
                <a:gd name="connsiteY14" fmla="*/ 707068 h 1414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057402" h="1414134">
                  <a:moveTo>
                    <a:pt x="1819944" y="707066"/>
                  </a:moveTo>
                  <a:cubicBezTo>
                    <a:pt x="1819944" y="429311"/>
                    <a:pt x="1594779" y="204146"/>
                    <a:pt x="1317024" y="204146"/>
                  </a:cubicBezTo>
                  <a:cubicBezTo>
                    <a:pt x="1039269" y="204146"/>
                    <a:pt x="814104" y="429311"/>
                    <a:pt x="814104" y="707066"/>
                  </a:cubicBezTo>
                  <a:cubicBezTo>
                    <a:pt x="814104" y="984821"/>
                    <a:pt x="1039269" y="1209986"/>
                    <a:pt x="1317024" y="1209986"/>
                  </a:cubicBezTo>
                  <a:cubicBezTo>
                    <a:pt x="1594779" y="1209986"/>
                    <a:pt x="1819944" y="984821"/>
                    <a:pt x="1819944" y="707066"/>
                  </a:cubicBezTo>
                  <a:close/>
                  <a:moveTo>
                    <a:pt x="2057402" y="707068"/>
                  </a:moveTo>
                  <a:cubicBezTo>
                    <a:pt x="2057402" y="1097570"/>
                    <a:pt x="1750359" y="1414134"/>
                    <a:pt x="1371602" y="1414134"/>
                  </a:cubicBezTo>
                  <a:lnTo>
                    <a:pt x="685802" y="1414134"/>
                  </a:lnTo>
                  <a:lnTo>
                    <a:pt x="685800" y="1414134"/>
                  </a:lnTo>
                  <a:lnTo>
                    <a:pt x="0" y="707067"/>
                  </a:lnTo>
                  <a:lnTo>
                    <a:pt x="685800" y="0"/>
                  </a:lnTo>
                  <a:lnTo>
                    <a:pt x="1371601" y="0"/>
                  </a:lnTo>
                  <a:lnTo>
                    <a:pt x="1371601" y="2"/>
                  </a:lnTo>
                  <a:lnTo>
                    <a:pt x="1371602" y="2"/>
                  </a:lnTo>
                  <a:cubicBezTo>
                    <a:pt x="1750359" y="2"/>
                    <a:pt x="2057402" y="316566"/>
                    <a:pt x="2057402" y="707068"/>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 name="Group 18">
            <a:extLst>
              <a:ext uri="{FF2B5EF4-FFF2-40B4-BE49-F238E27FC236}">
                <a16:creationId xmlns:a16="http://schemas.microsoft.com/office/drawing/2014/main" id="{27555F5B-F17D-419F-BDB2-A5A2897693C7}"/>
              </a:ext>
            </a:extLst>
          </p:cNvPr>
          <p:cNvGrpSpPr/>
          <p:nvPr/>
        </p:nvGrpSpPr>
        <p:grpSpPr>
          <a:xfrm rot="10800000">
            <a:off x="1796900" y="4295289"/>
            <a:ext cx="1414134" cy="2057402"/>
            <a:chOff x="1796901" y="1610834"/>
            <a:chExt cx="1414134" cy="2057402"/>
          </a:xfrm>
        </p:grpSpPr>
        <p:sp>
          <p:nvSpPr>
            <p:cNvPr id="20" name="Oval 19">
              <a:extLst>
                <a:ext uri="{FF2B5EF4-FFF2-40B4-BE49-F238E27FC236}">
                  <a16:creationId xmlns:a16="http://schemas.microsoft.com/office/drawing/2014/main" id="{495C1C2D-7BF7-4D2B-9A8C-8C7E78CAB8B3}"/>
                </a:ext>
              </a:extLst>
            </p:cNvPr>
            <p:cNvSpPr>
              <a:spLocks noChangeAspect="1"/>
            </p:cNvSpPr>
            <p:nvPr/>
          </p:nvSpPr>
          <p:spPr>
            <a:xfrm rot="10800000">
              <a:off x="2046767" y="1896341"/>
              <a:ext cx="914400" cy="91440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t>O</a:t>
              </a:r>
            </a:p>
          </p:txBody>
        </p:sp>
        <p:sp>
          <p:nvSpPr>
            <p:cNvPr id="21" name="Freeform: Shape 20">
              <a:extLst>
                <a:ext uri="{FF2B5EF4-FFF2-40B4-BE49-F238E27FC236}">
                  <a16:creationId xmlns:a16="http://schemas.microsoft.com/office/drawing/2014/main" id="{71038C5F-C117-44FC-BA62-4624F246EE8D}"/>
                </a:ext>
              </a:extLst>
            </p:cNvPr>
            <p:cNvSpPr>
              <a:spLocks noChangeAspect="1"/>
            </p:cNvSpPr>
            <p:nvPr/>
          </p:nvSpPr>
          <p:spPr>
            <a:xfrm>
              <a:off x="1978187" y="1827761"/>
              <a:ext cx="1051560" cy="1051560"/>
            </a:xfrm>
            <a:custGeom>
              <a:avLst/>
              <a:gdLst>
                <a:gd name="connsiteX0" fmla="*/ 525780 w 1051560"/>
                <a:gd name="connsiteY0" fmla="*/ 114300 h 1051560"/>
                <a:gd name="connsiteX1" fmla="*/ 114300 w 1051560"/>
                <a:gd name="connsiteY1" fmla="*/ 525780 h 1051560"/>
                <a:gd name="connsiteX2" fmla="*/ 525780 w 1051560"/>
                <a:gd name="connsiteY2" fmla="*/ 937260 h 1051560"/>
                <a:gd name="connsiteX3" fmla="*/ 937260 w 1051560"/>
                <a:gd name="connsiteY3" fmla="*/ 525780 h 1051560"/>
                <a:gd name="connsiteX4" fmla="*/ 525780 w 1051560"/>
                <a:gd name="connsiteY4" fmla="*/ 114300 h 1051560"/>
                <a:gd name="connsiteX5" fmla="*/ 525780 w 1051560"/>
                <a:gd name="connsiteY5" fmla="*/ 0 h 1051560"/>
                <a:gd name="connsiteX6" fmla="*/ 1051560 w 1051560"/>
                <a:gd name="connsiteY6" fmla="*/ 525780 h 1051560"/>
                <a:gd name="connsiteX7" fmla="*/ 525780 w 1051560"/>
                <a:gd name="connsiteY7" fmla="*/ 1051560 h 1051560"/>
                <a:gd name="connsiteX8" fmla="*/ 0 w 1051560"/>
                <a:gd name="connsiteY8" fmla="*/ 525780 h 1051560"/>
                <a:gd name="connsiteX9" fmla="*/ 525780 w 1051560"/>
                <a:gd name="connsiteY9" fmla="*/ 0 h 1051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51560" h="1051560">
                  <a:moveTo>
                    <a:pt x="525780" y="114300"/>
                  </a:moveTo>
                  <a:cubicBezTo>
                    <a:pt x="298526" y="114300"/>
                    <a:pt x="114300" y="298526"/>
                    <a:pt x="114300" y="525780"/>
                  </a:cubicBezTo>
                  <a:cubicBezTo>
                    <a:pt x="114300" y="753034"/>
                    <a:pt x="298526" y="937260"/>
                    <a:pt x="525780" y="937260"/>
                  </a:cubicBezTo>
                  <a:cubicBezTo>
                    <a:pt x="753034" y="937260"/>
                    <a:pt x="937260" y="753034"/>
                    <a:pt x="937260" y="525780"/>
                  </a:cubicBezTo>
                  <a:cubicBezTo>
                    <a:pt x="937260" y="298526"/>
                    <a:pt x="753034" y="114300"/>
                    <a:pt x="525780" y="114300"/>
                  </a:cubicBezTo>
                  <a:close/>
                  <a:moveTo>
                    <a:pt x="525780" y="0"/>
                  </a:moveTo>
                  <a:cubicBezTo>
                    <a:pt x="816160" y="0"/>
                    <a:pt x="1051560" y="235400"/>
                    <a:pt x="1051560" y="525780"/>
                  </a:cubicBezTo>
                  <a:cubicBezTo>
                    <a:pt x="1051560" y="816160"/>
                    <a:pt x="816160" y="1051560"/>
                    <a:pt x="525780" y="1051560"/>
                  </a:cubicBezTo>
                  <a:cubicBezTo>
                    <a:pt x="235400" y="1051560"/>
                    <a:pt x="0" y="816160"/>
                    <a:pt x="0" y="525780"/>
                  </a:cubicBezTo>
                  <a:cubicBezTo>
                    <a:pt x="0" y="235400"/>
                    <a:pt x="235400" y="0"/>
                    <a:pt x="525780" y="0"/>
                  </a:cubicBezTo>
                  <a:close/>
                </a:path>
              </a:pathLst>
            </a:custGeom>
            <a:gradFill flip="none" rotWithShape="1">
              <a:gsLst>
                <a:gs pos="0">
                  <a:srgbClr val="44546B"/>
                </a:gs>
                <a:gs pos="23000">
                  <a:srgbClr val="44546B"/>
                </a:gs>
                <a:gs pos="69000">
                  <a:srgbClr val="26364D"/>
                </a:gs>
                <a:gs pos="97000">
                  <a:srgbClr val="44546B"/>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2389F654-C380-4605-BCFF-B9C7222C27E9}"/>
                </a:ext>
              </a:extLst>
            </p:cNvPr>
            <p:cNvSpPr/>
            <p:nvPr/>
          </p:nvSpPr>
          <p:spPr>
            <a:xfrm rot="16200000">
              <a:off x="1475267" y="1932468"/>
              <a:ext cx="2057402" cy="1414134"/>
            </a:xfrm>
            <a:custGeom>
              <a:avLst/>
              <a:gdLst>
                <a:gd name="connsiteX0" fmla="*/ 1819944 w 2057402"/>
                <a:gd name="connsiteY0" fmla="*/ 707066 h 1414134"/>
                <a:gd name="connsiteX1" fmla="*/ 1317024 w 2057402"/>
                <a:gd name="connsiteY1" fmla="*/ 204146 h 1414134"/>
                <a:gd name="connsiteX2" fmla="*/ 814104 w 2057402"/>
                <a:gd name="connsiteY2" fmla="*/ 707066 h 1414134"/>
                <a:gd name="connsiteX3" fmla="*/ 1317024 w 2057402"/>
                <a:gd name="connsiteY3" fmla="*/ 1209986 h 1414134"/>
                <a:gd name="connsiteX4" fmla="*/ 1819944 w 2057402"/>
                <a:gd name="connsiteY4" fmla="*/ 707066 h 1414134"/>
                <a:gd name="connsiteX5" fmla="*/ 2057402 w 2057402"/>
                <a:gd name="connsiteY5" fmla="*/ 707068 h 1414134"/>
                <a:gd name="connsiteX6" fmla="*/ 1371602 w 2057402"/>
                <a:gd name="connsiteY6" fmla="*/ 1414134 h 1414134"/>
                <a:gd name="connsiteX7" fmla="*/ 685802 w 2057402"/>
                <a:gd name="connsiteY7" fmla="*/ 1414134 h 1414134"/>
                <a:gd name="connsiteX8" fmla="*/ 685800 w 2057402"/>
                <a:gd name="connsiteY8" fmla="*/ 1414134 h 1414134"/>
                <a:gd name="connsiteX9" fmla="*/ 0 w 2057402"/>
                <a:gd name="connsiteY9" fmla="*/ 707067 h 1414134"/>
                <a:gd name="connsiteX10" fmla="*/ 685800 w 2057402"/>
                <a:gd name="connsiteY10" fmla="*/ 0 h 1414134"/>
                <a:gd name="connsiteX11" fmla="*/ 1371601 w 2057402"/>
                <a:gd name="connsiteY11" fmla="*/ 0 h 1414134"/>
                <a:gd name="connsiteX12" fmla="*/ 1371601 w 2057402"/>
                <a:gd name="connsiteY12" fmla="*/ 2 h 1414134"/>
                <a:gd name="connsiteX13" fmla="*/ 1371602 w 2057402"/>
                <a:gd name="connsiteY13" fmla="*/ 2 h 1414134"/>
                <a:gd name="connsiteX14" fmla="*/ 2057402 w 2057402"/>
                <a:gd name="connsiteY14" fmla="*/ 707068 h 1414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057402" h="1414134">
                  <a:moveTo>
                    <a:pt x="1819944" y="707066"/>
                  </a:moveTo>
                  <a:cubicBezTo>
                    <a:pt x="1819944" y="429311"/>
                    <a:pt x="1594779" y="204146"/>
                    <a:pt x="1317024" y="204146"/>
                  </a:cubicBezTo>
                  <a:cubicBezTo>
                    <a:pt x="1039269" y="204146"/>
                    <a:pt x="814104" y="429311"/>
                    <a:pt x="814104" y="707066"/>
                  </a:cubicBezTo>
                  <a:cubicBezTo>
                    <a:pt x="814104" y="984821"/>
                    <a:pt x="1039269" y="1209986"/>
                    <a:pt x="1317024" y="1209986"/>
                  </a:cubicBezTo>
                  <a:cubicBezTo>
                    <a:pt x="1594779" y="1209986"/>
                    <a:pt x="1819944" y="984821"/>
                    <a:pt x="1819944" y="707066"/>
                  </a:cubicBezTo>
                  <a:close/>
                  <a:moveTo>
                    <a:pt x="2057402" y="707068"/>
                  </a:moveTo>
                  <a:cubicBezTo>
                    <a:pt x="2057402" y="1097570"/>
                    <a:pt x="1750359" y="1414134"/>
                    <a:pt x="1371602" y="1414134"/>
                  </a:cubicBezTo>
                  <a:lnTo>
                    <a:pt x="685802" y="1414134"/>
                  </a:lnTo>
                  <a:lnTo>
                    <a:pt x="685800" y="1414134"/>
                  </a:lnTo>
                  <a:lnTo>
                    <a:pt x="0" y="707067"/>
                  </a:lnTo>
                  <a:lnTo>
                    <a:pt x="685800" y="0"/>
                  </a:lnTo>
                  <a:lnTo>
                    <a:pt x="1371601" y="0"/>
                  </a:lnTo>
                  <a:lnTo>
                    <a:pt x="1371601" y="2"/>
                  </a:lnTo>
                  <a:lnTo>
                    <a:pt x="1371602" y="2"/>
                  </a:lnTo>
                  <a:cubicBezTo>
                    <a:pt x="1750359" y="2"/>
                    <a:pt x="2057402" y="316566"/>
                    <a:pt x="2057402" y="707068"/>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3" name="Group 22">
            <a:extLst>
              <a:ext uri="{FF2B5EF4-FFF2-40B4-BE49-F238E27FC236}">
                <a16:creationId xmlns:a16="http://schemas.microsoft.com/office/drawing/2014/main" id="{EA744EF4-20E5-44FF-A286-58BF3E870878}"/>
              </a:ext>
            </a:extLst>
          </p:cNvPr>
          <p:cNvGrpSpPr/>
          <p:nvPr/>
        </p:nvGrpSpPr>
        <p:grpSpPr>
          <a:xfrm rot="5400000">
            <a:off x="2916864" y="3197613"/>
            <a:ext cx="1414134" cy="2057402"/>
            <a:chOff x="1796901" y="1610834"/>
            <a:chExt cx="1414134" cy="2057402"/>
          </a:xfrm>
        </p:grpSpPr>
        <p:sp>
          <p:nvSpPr>
            <p:cNvPr id="24" name="Oval 23">
              <a:extLst>
                <a:ext uri="{FF2B5EF4-FFF2-40B4-BE49-F238E27FC236}">
                  <a16:creationId xmlns:a16="http://schemas.microsoft.com/office/drawing/2014/main" id="{FD72F777-E9D1-4327-B9E9-4E19E5086595}"/>
                </a:ext>
              </a:extLst>
            </p:cNvPr>
            <p:cNvSpPr>
              <a:spLocks noChangeAspect="1"/>
            </p:cNvSpPr>
            <p:nvPr/>
          </p:nvSpPr>
          <p:spPr>
            <a:xfrm rot="16200000">
              <a:off x="2046767" y="1896341"/>
              <a:ext cx="914400" cy="91440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t>W</a:t>
              </a:r>
            </a:p>
          </p:txBody>
        </p:sp>
        <p:sp>
          <p:nvSpPr>
            <p:cNvPr id="25" name="Freeform: Shape 24">
              <a:extLst>
                <a:ext uri="{FF2B5EF4-FFF2-40B4-BE49-F238E27FC236}">
                  <a16:creationId xmlns:a16="http://schemas.microsoft.com/office/drawing/2014/main" id="{A60BEDD3-D967-491C-AB64-14A6841EDBAC}"/>
                </a:ext>
              </a:extLst>
            </p:cNvPr>
            <p:cNvSpPr>
              <a:spLocks noChangeAspect="1"/>
            </p:cNvSpPr>
            <p:nvPr/>
          </p:nvSpPr>
          <p:spPr>
            <a:xfrm>
              <a:off x="1978187" y="1827761"/>
              <a:ext cx="1051560" cy="1051560"/>
            </a:xfrm>
            <a:custGeom>
              <a:avLst/>
              <a:gdLst>
                <a:gd name="connsiteX0" fmla="*/ 525780 w 1051560"/>
                <a:gd name="connsiteY0" fmla="*/ 114300 h 1051560"/>
                <a:gd name="connsiteX1" fmla="*/ 114300 w 1051560"/>
                <a:gd name="connsiteY1" fmla="*/ 525780 h 1051560"/>
                <a:gd name="connsiteX2" fmla="*/ 525780 w 1051560"/>
                <a:gd name="connsiteY2" fmla="*/ 937260 h 1051560"/>
                <a:gd name="connsiteX3" fmla="*/ 937260 w 1051560"/>
                <a:gd name="connsiteY3" fmla="*/ 525780 h 1051560"/>
                <a:gd name="connsiteX4" fmla="*/ 525780 w 1051560"/>
                <a:gd name="connsiteY4" fmla="*/ 114300 h 1051560"/>
                <a:gd name="connsiteX5" fmla="*/ 525780 w 1051560"/>
                <a:gd name="connsiteY5" fmla="*/ 0 h 1051560"/>
                <a:gd name="connsiteX6" fmla="*/ 1051560 w 1051560"/>
                <a:gd name="connsiteY6" fmla="*/ 525780 h 1051560"/>
                <a:gd name="connsiteX7" fmla="*/ 525780 w 1051560"/>
                <a:gd name="connsiteY7" fmla="*/ 1051560 h 1051560"/>
                <a:gd name="connsiteX8" fmla="*/ 0 w 1051560"/>
                <a:gd name="connsiteY8" fmla="*/ 525780 h 1051560"/>
                <a:gd name="connsiteX9" fmla="*/ 525780 w 1051560"/>
                <a:gd name="connsiteY9" fmla="*/ 0 h 1051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51560" h="1051560">
                  <a:moveTo>
                    <a:pt x="525780" y="114300"/>
                  </a:moveTo>
                  <a:cubicBezTo>
                    <a:pt x="298526" y="114300"/>
                    <a:pt x="114300" y="298526"/>
                    <a:pt x="114300" y="525780"/>
                  </a:cubicBezTo>
                  <a:cubicBezTo>
                    <a:pt x="114300" y="753034"/>
                    <a:pt x="298526" y="937260"/>
                    <a:pt x="525780" y="937260"/>
                  </a:cubicBezTo>
                  <a:cubicBezTo>
                    <a:pt x="753034" y="937260"/>
                    <a:pt x="937260" y="753034"/>
                    <a:pt x="937260" y="525780"/>
                  </a:cubicBezTo>
                  <a:cubicBezTo>
                    <a:pt x="937260" y="298526"/>
                    <a:pt x="753034" y="114300"/>
                    <a:pt x="525780" y="114300"/>
                  </a:cubicBezTo>
                  <a:close/>
                  <a:moveTo>
                    <a:pt x="525780" y="0"/>
                  </a:moveTo>
                  <a:cubicBezTo>
                    <a:pt x="816160" y="0"/>
                    <a:pt x="1051560" y="235400"/>
                    <a:pt x="1051560" y="525780"/>
                  </a:cubicBezTo>
                  <a:cubicBezTo>
                    <a:pt x="1051560" y="816160"/>
                    <a:pt x="816160" y="1051560"/>
                    <a:pt x="525780" y="1051560"/>
                  </a:cubicBezTo>
                  <a:cubicBezTo>
                    <a:pt x="235400" y="1051560"/>
                    <a:pt x="0" y="816160"/>
                    <a:pt x="0" y="525780"/>
                  </a:cubicBezTo>
                  <a:cubicBezTo>
                    <a:pt x="0" y="235400"/>
                    <a:pt x="235400" y="0"/>
                    <a:pt x="525780" y="0"/>
                  </a:cubicBezTo>
                  <a:close/>
                </a:path>
              </a:pathLst>
            </a:custGeom>
            <a:gradFill flip="none" rotWithShape="1">
              <a:gsLst>
                <a:gs pos="0">
                  <a:srgbClr val="5C9AD3"/>
                </a:gs>
                <a:gs pos="23000">
                  <a:srgbClr val="5C9AD3"/>
                </a:gs>
                <a:gs pos="69000">
                  <a:srgbClr val="3E7CB5"/>
                </a:gs>
                <a:gs pos="97000">
                  <a:srgbClr val="5C9AD3"/>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6FD7F311-7F99-48C1-8769-91BAEE7CE5AE}"/>
                </a:ext>
              </a:extLst>
            </p:cNvPr>
            <p:cNvSpPr/>
            <p:nvPr/>
          </p:nvSpPr>
          <p:spPr>
            <a:xfrm rot="16200000">
              <a:off x="1475267" y="1932468"/>
              <a:ext cx="2057402" cy="1414134"/>
            </a:xfrm>
            <a:custGeom>
              <a:avLst/>
              <a:gdLst>
                <a:gd name="connsiteX0" fmla="*/ 1819944 w 2057402"/>
                <a:gd name="connsiteY0" fmla="*/ 707066 h 1414134"/>
                <a:gd name="connsiteX1" fmla="*/ 1317024 w 2057402"/>
                <a:gd name="connsiteY1" fmla="*/ 204146 h 1414134"/>
                <a:gd name="connsiteX2" fmla="*/ 814104 w 2057402"/>
                <a:gd name="connsiteY2" fmla="*/ 707066 h 1414134"/>
                <a:gd name="connsiteX3" fmla="*/ 1317024 w 2057402"/>
                <a:gd name="connsiteY3" fmla="*/ 1209986 h 1414134"/>
                <a:gd name="connsiteX4" fmla="*/ 1819944 w 2057402"/>
                <a:gd name="connsiteY4" fmla="*/ 707066 h 1414134"/>
                <a:gd name="connsiteX5" fmla="*/ 2057402 w 2057402"/>
                <a:gd name="connsiteY5" fmla="*/ 707068 h 1414134"/>
                <a:gd name="connsiteX6" fmla="*/ 1371602 w 2057402"/>
                <a:gd name="connsiteY6" fmla="*/ 1414134 h 1414134"/>
                <a:gd name="connsiteX7" fmla="*/ 685802 w 2057402"/>
                <a:gd name="connsiteY7" fmla="*/ 1414134 h 1414134"/>
                <a:gd name="connsiteX8" fmla="*/ 685800 w 2057402"/>
                <a:gd name="connsiteY8" fmla="*/ 1414134 h 1414134"/>
                <a:gd name="connsiteX9" fmla="*/ 0 w 2057402"/>
                <a:gd name="connsiteY9" fmla="*/ 707067 h 1414134"/>
                <a:gd name="connsiteX10" fmla="*/ 685800 w 2057402"/>
                <a:gd name="connsiteY10" fmla="*/ 0 h 1414134"/>
                <a:gd name="connsiteX11" fmla="*/ 1371601 w 2057402"/>
                <a:gd name="connsiteY11" fmla="*/ 0 h 1414134"/>
                <a:gd name="connsiteX12" fmla="*/ 1371601 w 2057402"/>
                <a:gd name="connsiteY12" fmla="*/ 2 h 1414134"/>
                <a:gd name="connsiteX13" fmla="*/ 1371602 w 2057402"/>
                <a:gd name="connsiteY13" fmla="*/ 2 h 1414134"/>
                <a:gd name="connsiteX14" fmla="*/ 2057402 w 2057402"/>
                <a:gd name="connsiteY14" fmla="*/ 707068 h 1414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057402" h="1414134">
                  <a:moveTo>
                    <a:pt x="1819944" y="707066"/>
                  </a:moveTo>
                  <a:cubicBezTo>
                    <a:pt x="1819944" y="429311"/>
                    <a:pt x="1594779" y="204146"/>
                    <a:pt x="1317024" y="204146"/>
                  </a:cubicBezTo>
                  <a:cubicBezTo>
                    <a:pt x="1039269" y="204146"/>
                    <a:pt x="814104" y="429311"/>
                    <a:pt x="814104" y="707066"/>
                  </a:cubicBezTo>
                  <a:cubicBezTo>
                    <a:pt x="814104" y="984821"/>
                    <a:pt x="1039269" y="1209986"/>
                    <a:pt x="1317024" y="1209986"/>
                  </a:cubicBezTo>
                  <a:cubicBezTo>
                    <a:pt x="1594779" y="1209986"/>
                    <a:pt x="1819944" y="984821"/>
                    <a:pt x="1819944" y="707066"/>
                  </a:cubicBezTo>
                  <a:close/>
                  <a:moveTo>
                    <a:pt x="2057402" y="707068"/>
                  </a:moveTo>
                  <a:cubicBezTo>
                    <a:pt x="2057402" y="1097570"/>
                    <a:pt x="1750359" y="1414134"/>
                    <a:pt x="1371602" y="1414134"/>
                  </a:cubicBezTo>
                  <a:lnTo>
                    <a:pt x="685802" y="1414134"/>
                  </a:lnTo>
                  <a:lnTo>
                    <a:pt x="685800" y="1414134"/>
                  </a:lnTo>
                  <a:lnTo>
                    <a:pt x="0" y="707067"/>
                  </a:lnTo>
                  <a:lnTo>
                    <a:pt x="685800" y="0"/>
                  </a:lnTo>
                  <a:lnTo>
                    <a:pt x="1371601" y="0"/>
                  </a:lnTo>
                  <a:lnTo>
                    <a:pt x="1371601" y="2"/>
                  </a:lnTo>
                  <a:lnTo>
                    <a:pt x="1371602" y="2"/>
                  </a:lnTo>
                  <a:cubicBezTo>
                    <a:pt x="1750359" y="2"/>
                    <a:pt x="2057402" y="316566"/>
                    <a:pt x="2057402" y="707068"/>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7" name="Group 26">
            <a:extLst>
              <a:ext uri="{FF2B5EF4-FFF2-40B4-BE49-F238E27FC236}">
                <a16:creationId xmlns:a16="http://schemas.microsoft.com/office/drawing/2014/main" id="{64C6C2C3-606E-4909-B5B3-27CF63FA7365}"/>
              </a:ext>
            </a:extLst>
          </p:cNvPr>
          <p:cNvGrpSpPr/>
          <p:nvPr/>
        </p:nvGrpSpPr>
        <p:grpSpPr>
          <a:xfrm rot="16200000">
            <a:off x="676936" y="3208180"/>
            <a:ext cx="1414134" cy="2057402"/>
            <a:chOff x="1796901" y="1610834"/>
            <a:chExt cx="1414134" cy="2057402"/>
          </a:xfrm>
        </p:grpSpPr>
        <p:sp>
          <p:nvSpPr>
            <p:cNvPr id="28" name="Oval 27">
              <a:extLst>
                <a:ext uri="{FF2B5EF4-FFF2-40B4-BE49-F238E27FC236}">
                  <a16:creationId xmlns:a16="http://schemas.microsoft.com/office/drawing/2014/main" id="{A3F166FE-05FE-43E2-BDF8-6C60BABFC708}"/>
                </a:ext>
              </a:extLst>
            </p:cNvPr>
            <p:cNvSpPr>
              <a:spLocks noChangeAspect="1"/>
            </p:cNvSpPr>
            <p:nvPr/>
          </p:nvSpPr>
          <p:spPr>
            <a:xfrm rot="5400000">
              <a:off x="2046767" y="1896341"/>
              <a:ext cx="914400" cy="91440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t>T</a:t>
              </a:r>
            </a:p>
          </p:txBody>
        </p:sp>
        <p:sp>
          <p:nvSpPr>
            <p:cNvPr id="29" name="Freeform: Shape 28">
              <a:extLst>
                <a:ext uri="{FF2B5EF4-FFF2-40B4-BE49-F238E27FC236}">
                  <a16:creationId xmlns:a16="http://schemas.microsoft.com/office/drawing/2014/main" id="{528824D6-FA92-4F01-A845-41D45E6DAACE}"/>
                </a:ext>
              </a:extLst>
            </p:cNvPr>
            <p:cNvSpPr>
              <a:spLocks noChangeAspect="1"/>
            </p:cNvSpPr>
            <p:nvPr/>
          </p:nvSpPr>
          <p:spPr>
            <a:xfrm>
              <a:off x="1978187" y="1827761"/>
              <a:ext cx="1051560" cy="1051560"/>
            </a:xfrm>
            <a:custGeom>
              <a:avLst/>
              <a:gdLst>
                <a:gd name="connsiteX0" fmla="*/ 525780 w 1051560"/>
                <a:gd name="connsiteY0" fmla="*/ 114300 h 1051560"/>
                <a:gd name="connsiteX1" fmla="*/ 114300 w 1051560"/>
                <a:gd name="connsiteY1" fmla="*/ 525780 h 1051560"/>
                <a:gd name="connsiteX2" fmla="*/ 525780 w 1051560"/>
                <a:gd name="connsiteY2" fmla="*/ 937260 h 1051560"/>
                <a:gd name="connsiteX3" fmla="*/ 937260 w 1051560"/>
                <a:gd name="connsiteY3" fmla="*/ 525780 h 1051560"/>
                <a:gd name="connsiteX4" fmla="*/ 525780 w 1051560"/>
                <a:gd name="connsiteY4" fmla="*/ 114300 h 1051560"/>
                <a:gd name="connsiteX5" fmla="*/ 525780 w 1051560"/>
                <a:gd name="connsiteY5" fmla="*/ 0 h 1051560"/>
                <a:gd name="connsiteX6" fmla="*/ 1051560 w 1051560"/>
                <a:gd name="connsiteY6" fmla="*/ 525780 h 1051560"/>
                <a:gd name="connsiteX7" fmla="*/ 525780 w 1051560"/>
                <a:gd name="connsiteY7" fmla="*/ 1051560 h 1051560"/>
                <a:gd name="connsiteX8" fmla="*/ 0 w 1051560"/>
                <a:gd name="connsiteY8" fmla="*/ 525780 h 1051560"/>
                <a:gd name="connsiteX9" fmla="*/ 525780 w 1051560"/>
                <a:gd name="connsiteY9" fmla="*/ 0 h 1051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51560" h="1051560">
                  <a:moveTo>
                    <a:pt x="525780" y="114300"/>
                  </a:moveTo>
                  <a:cubicBezTo>
                    <a:pt x="298526" y="114300"/>
                    <a:pt x="114300" y="298526"/>
                    <a:pt x="114300" y="525780"/>
                  </a:cubicBezTo>
                  <a:cubicBezTo>
                    <a:pt x="114300" y="753034"/>
                    <a:pt x="298526" y="937260"/>
                    <a:pt x="525780" y="937260"/>
                  </a:cubicBezTo>
                  <a:cubicBezTo>
                    <a:pt x="753034" y="937260"/>
                    <a:pt x="937260" y="753034"/>
                    <a:pt x="937260" y="525780"/>
                  </a:cubicBezTo>
                  <a:cubicBezTo>
                    <a:pt x="937260" y="298526"/>
                    <a:pt x="753034" y="114300"/>
                    <a:pt x="525780" y="114300"/>
                  </a:cubicBezTo>
                  <a:close/>
                  <a:moveTo>
                    <a:pt x="525780" y="0"/>
                  </a:moveTo>
                  <a:cubicBezTo>
                    <a:pt x="816160" y="0"/>
                    <a:pt x="1051560" y="235400"/>
                    <a:pt x="1051560" y="525780"/>
                  </a:cubicBezTo>
                  <a:cubicBezTo>
                    <a:pt x="1051560" y="816160"/>
                    <a:pt x="816160" y="1051560"/>
                    <a:pt x="525780" y="1051560"/>
                  </a:cubicBezTo>
                  <a:cubicBezTo>
                    <a:pt x="235400" y="1051560"/>
                    <a:pt x="0" y="816160"/>
                    <a:pt x="0" y="525780"/>
                  </a:cubicBezTo>
                  <a:cubicBezTo>
                    <a:pt x="0" y="235400"/>
                    <a:pt x="235400" y="0"/>
                    <a:pt x="525780" y="0"/>
                  </a:cubicBezTo>
                  <a:close/>
                </a:path>
              </a:pathLst>
            </a:custGeom>
            <a:gradFill flip="none" rotWithShape="1">
              <a:gsLst>
                <a:gs pos="0">
                  <a:srgbClr val="7A7A7A"/>
                </a:gs>
                <a:gs pos="23000">
                  <a:srgbClr val="7A7A7A"/>
                </a:gs>
                <a:gs pos="69000">
                  <a:srgbClr val="5C5C5C"/>
                </a:gs>
                <a:gs pos="97000">
                  <a:srgbClr val="7A7A7A"/>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14231A0E-9503-4613-90DF-8651D579CEF5}"/>
                </a:ext>
              </a:extLst>
            </p:cNvPr>
            <p:cNvSpPr/>
            <p:nvPr/>
          </p:nvSpPr>
          <p:spPr>
            <a:xfrm rot="16200000">
              <a:off x="1475267" y="1932468"/>
              <a:ext cx="2057402" cy="1414134"/>
            </a:xfrm>
            <a:custGeom>
              <a:avLst/>
              <a:gdLst>
                <a:gd name="connsiteX0" fmla="*/ 1819944 w 2057402"/>
                <a:gd name="connsiteY0" fmla="*/ 707066 h 1414134"/>
                <a:gd name="connsiteX1" fmla="*/ 1317024 w 2057402"/>
                <a:gd name="connsiteY1" fmla="*/ 204146 h 1414134"/>
                <a:gd name="connsiteX2" fmla="*/ 814104 w 2057402"/>
                <a:gd name="connsiteY2" fmla="*/ 707066 h 1414134"/>
                <a:gd name="connsiteX3" fmla="*/ 1317024 w 2057402"/>
                <a:gd name="connsiteY3" fmla="*/ 1209986 h 1414134"/>
                <a:gd name="connsiteX4" fmla="*/ 1819944 w 2057402"/>
                <a:gd name="connsiteY4" fmla="*/ 707066 h 1414134"/>
                <a:gd name="connsiteX5" fmla="*/ 2057402 w 2057402"/>
                <a:gd name="connsiteY5" fmla="*/ 707068 h 1414134"/>
                <a:gd name="connsiteX6" fmla="*/ 1371602 w 2057402"/>
                <a:gd name="connsiteY6" fmla="*/ 1414134 h 1414134"/>
                <a:gd name="connsiteX7" fmla="*/ 685802 w 2057402"/>
                <a:gd name="connsiteY7" fmla="*/ 1414134 h 1414134"/>
                <a:gd name="connsiteX8" fmla="*/ 685800 w 2057402"/>
                <a:gd name="connsiteY8" fmla="*/ 1414134 h 1414134"/>
                <a:gd name="connsiteX9" fmla="*/ 0 w 2057402"/>
                <a:gd name="connsiteY9" fmla="*/ 707067 h 1414134"/>
                <a:gd name="connsiteX10" fmla="*/ 685800 w 2057402"/>
                <a:gd name="connsiteY10" fmla="*/ 0 h 1414134"/>
                <a:gd name="connsiteX11" fmla="*/ 1371601 w 2057402"/>
                <a:gd name="connsiteY11" fmla="*/ 0 h 1414134"/>
                <a:gd name="connsiteX12" fmla="*/ 1371601 w 2057402"/>
                <a:gd name="connsiteY12" fmla="*/ 2 h 1414134"/>
                <a:gd name="connsiteX13" fmla="*/ 1371602 w 2057402"/>
                <a:gd name="connsiteY13" fmla="*/ 2 h 1414134"/>
                <a:gd name="connsiteX14" fmla="*/ 2057402 w 2057402"/>
                <a:gd name="connsiteY14" fmla="*/ 707068 h 1414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057402" h="1414134">
                  <a:moveTo>
                    <a:pt x="1819944" y="707066"/>
                  </a:moveTo>
                  <a:cubicBezTo>
                    <a:pt x="1819944" y="429311"/>
                    <a:pt x="1594779" y="204146"/>
                    <a:pt x="1317024" y="204146"/>
                  </a:cubicBezTo>
                  <a:cubicBezTo>
                    <a:pt x="1039269" y="204146"/>
                    <a:pt x="814104" y="429311"/>
                    <a:pt x="814104" y="707066"/>
                  </a:cubicBezTo>
                  <a:cubicBezTo>
                    <a:pt x="814104" y="984821"/>
                    <a:pt x="1039269" y="1209986"/>
                    <a:pt x="1317024" y="1209986"/>
                  </a:cubicBezTo>
                  <a:cubicBezTo>
                    <a:pt x="1594779" y="1209986"/>
                    <a:pt x="1819944" y="984821"/>
                    <a:pt x="1819944" y="707066"/>
                  </a:cubicBezTo>
                  <a:close/>
                  <a:moveTo>
                    <a:pt x="2057402" y="707068"/>
                  </a:moveTo>
                  <a:cubicBezTo>
                    <a:pt x="2057402" y="1097570"/>
                    <a:pt x="1750359" y="1414134"/>
                    <a:pt x="1371602" y="1414134"/>
                  </a:cubicBezTo>
                  <a:lnTo>
                    <a:pt x="685802" y="1414134"/>
                  </a:lnTo>
                  <a:lnTo>
                    <a:pt x="685800" y="1414134"/>
                  </a:lnTo>
                  <a:lnTo>
                    <a:pt x="0" y="707067"/>
                  </a:lnTo>
                  <a:lnTo>
                    <a:pt x="685800" y="0"/>
                  </a:lnTo>
                  <a:lnTo>
                    <a:pt x="1371601" y="0"/>
                  </a:lnTo>
                  <a:lnTo>
                    <a:pt x="1371601" y="2"/>
                  </a:lnTo>
                  <a:lnTo>
                    <a:pt x="1371602" y="2"/>
                  </a:lnTo>
                  <a:cubicBezTo>
                    <a:pt x="1750359" y="2"/>
                    <a:pt x="2057402" y="316566"/>
                    <a:pt x="2057402" y="707068"/>
                  </a:cubicBez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4" name="Freeform: Shape 33">
            <a:extLst>
              <a:ext uri="{FF2B5EF4-FFF2-40B4-BE49-F238E27FC236}">
                <a16:creationId xmlns:a16="http://schemas.microsoft.com/office/drawing/2014/main" id="{16F7FC67-EB94-41EF-88FF-7163397CA710}"/>
              </a:ext>
            </a:extLst>
          </p:cNvPr>
          <p:cNvSpPr/>
          <p:nvPr/>
        </p:nvSpPr>
        <p:spPr>
          <a:xfrm>
            <a:off x="5092995" y="3806187"/>
            <a:ext cx="1562986" cy="540430"/>
          </a:xfrm>
          <a:custGeom>
            <a:avLst/>
            <a:gdLst>
              <a:gd name="connsiteX0" fmla="*/ 142919 w 1562986"/>
              <a:gd name="connsiteY0" fmla="*/ 0 h 540430"/>
              <a:gd name="connsiteX1" fmla="*/ 1420067 w 1562986"/>
              <a:gd name="connsiteY1" fmla="*/ 0 h 540430"/>
              <a:gd name="connsiteX2" fmla="*/ 1562986 w 1562986"/>
              <a:gd name="connsiteY2" fmla="*/ 142919 h 540430"/>
              <a:gd name="connsiteX3" fmla="*/ 1562986 w 1562986"/>
              <a:gd name="connsiteY3" fmla="*/ 540430 h 540430"/>
              <a:gd name="connsiteX4" fmla="*/ 0 w 1562986"/>
              <a:gd name="connsiteY4" fmla="*/ 540430 h 540430"/>
              <a:gd name="connsiteX5" fmla="*/ 0 w 1562986"/>
              <a:gd name="connsiteY5" fmla="*/ 142919 h 540430"/>
              <a:gd name="connsiteX6" fmla="*/ 142919 w 1562986"/>
              <a:gd name="connsiteY6" fmla="*/ 0 h 540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62986" h="540430">
                <a:moveTo>
                  <a:pt x="142919" y="0"/>
                </a:moveTo>
                <a:lnTo>
                  <a:pt x="1420067" y="0"/>
                </a:lnTo>
                <a:cubicBezTo>
                  <a:pt x="1498999" y="0"/>
                  <a:pt x="1562986" y="63987"/>
                  <a:pt x="1562986" y="142919"/>
                </a:cubicBezTo>
                <a:lnTo>
                  <a:pt x="1562986" y="540430"/>
                </a:lnTo>
                <a:lnTo>
                  <a:pt x="0" y="540430"/>
                </a:lnTo>
                <a:lnTo>
                  <a:pt x="0" y="142919"/>
                </a:lnTo>
                <a:cubicBezTo>
                  <a:pt x="0" y="63987"/>
                  <a:pt x="63987" y="0"/>
                  <a:pt x="142919"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Strength</a:t>
            </a:r>
          </a:p>
        </p:txBody>
      </p:sp>
      <p:grpSp>
        <p:nvGrpSpPr>
          <p:cNvPr id="38" name="Group 37">
            <a:extLst>
              <a:ext uri="{FF2B5EF4-FFF2-40B4-BE49-F238E27FC236}">
                <a16:creationId xmlns:a16="http://schemas.microsoft.com/office/drawing/2014/main" id="{D39EF483-1695-48D5-A505-87C35290AAA2}"/>
              </a:ext>
            </a:extLst>
          </p:cNvPr>
          <p:cNvGrpSpPr/>
          <p:nvPr/>
        </p:nvGrpSpPr>
        <p:grpSpPr>
          <a:xfrm>
            <a:off x="5092995" y="4346617"/>
            <a:ext cx="1562986" cy="1945718"/>
            <a:chOff x="5092995" y="4346617"/>
            <a:chExt cx="1562986" cy="1945718"/>
          </a:xfrm>
        </p:grpSpPr>
        <p:sp>
          <p:nvSpPr>
            <p:cNvPr id="36" name="Freeform: Shape 35">
              <a:extLst>
                <a:ext uri="{FF2B5EF4-FFF2-40B4-BE49-F238E27FC236}">
                  <a16:creationId xmlns:a16="http://schemas.microsoft.com/office/drawing/2014/main" id="{55A1214D-7572-419F-BB00-5995922DB431}"/>
                </a:ext>
              </a:extLst>
            </p:cNvPr>
            <p:cNvSpPr/>
            <p:nvPr/>
          </p:nvSpPr>
          <p:spPr>
            <a:xfrm>
              <a:off x="5092995" y="4346617"/>
              <a:ext cx="1562986" cy="1945718"/>
            </a:xfrm>
            <a:custGeom>
              <a:avLst/>
              <a:gdLst>
                <a:gd name="connsiteX0" fmla="*/ 0 w 1562986"/>
                <a:gd name="connsiteY0" fmla="*/ 0 h 1945718"/>
                <a:gd name="connsiteX1" fmla="*/ 1562986 w 1562986"/>
                <a:gd name="connsiteY1" fmla="*/ 0 h 1945718"/>
                <a:gd name="connsiteX2" fmla="*/ 1562986 w 1562986"/>
                <a:gd name="connsiteY2" fmla="*/ 1231142 h 1945718"/>
                <a:gd name="connsiteX3" fmla="*/ 1562986 w 1562986"/>
                <a:gd name="connsiteY3" fmla="*/ 1652052 h 1945718"/>
                <a:gd name="connsiteX4" fmla="*/ 1562986 w 1562986"/>
                <a:gd name="connsiteY4" fmla="*/ 1802799 h 1945718"/>
                <a:gd name="connsiteX5" fmla="*/ 1420067 w 1562986"/>
                <a:gd name="connsiteY5" fmla="*/ 1945718 h 1945718"/>
                <a:gd name="connsiteX6" fmla="*/ 142919 w 1562986"/>
                <a:gd name="connsiteY6" fmla="*/ 1945718 h 1945718"/>
                <a:gd name="connsiteX7" fmla="*/ 0 w 1562986"/>
                <a:gd name="connsiteY7" fmla="*/ 1802799 h 1945718"/>
                <a:gd name="connsiteX8" fmla="*/ 0 w 1562986"/>
                <a:gd name="connsiteY8" fmla="*/ 1652052 h 1945718"/>
                <a:gd name="connsiteX9" fmla="*/ 0 w 1562986"/>
                <a:gd name="connsiteY9" fmla="*/ 1231142 h 1945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2986" h="1945718">
                  <a:moveTo>
                    <a:pt x="0" y="0"/>
                  </a:moveTo>
                  <a:lnTo>
                    <a:pt x="1562986" y="0"/>
                  </a:lnTo>
                  <a:lnTo>
                    <a:pt x="1562986" y="1231142"/>
                  </a:lnTo>
                  <a:lnTo>
                    <a:pt x="1562986" y="1652052"/>
                  </a:lnTo>
                  <a:lnTo>
                    <a:pt x="1562986" y="1802799"/>
                  </a:lnTo>
                  <a:cubicBezTo>
                    <a:pt x="1562986" y="1881731"/>
                    <a:pt x="1498999" y="1945718"/>
                    <a:pt x="1420067" y="1945718"/>
                  </a:cubicBezTo>
                  <a:lnTo>
                    <a:pt x="142919" y="1945718"/>
                  </a:lnTo>
                  <a:cubicBezTo>
                    <a:pt x="63987" y="1945718"/>
                    <a:pt x="0" y="1881731"/>
                    <a:pt x="0" y="1802799"/>
                  </a:cubicBezTo>
                  <a:lnTo>
                    <a:pt x="0" y="1652052"/>
                  </a:lnTo>
                  <a:lnTo>
                    <a:pt x="0" y="1231142"/>
                  </a:lnTo>
                  <a:close/>
                </a:path>
              </a:pathLst>
            </a:cu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B32D8F9F-9742-452A-A288-C1D838CEC413}"/>
                </a:ext>
              </a:extLst>
            </p:cNvPr>
            <p:cNvSpPr txBox="1"/>
            <p:nvPr/>
          </p:nvSpPr>
          <p:spPr>
            <a:xfrm>
              <a:off x="5092995" y="4591091"/>
              <a:ext cx="1562986" cy="1661993"/>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grpSp>
      <p:sp>
        <p:nvSpPr>
          <p:cNvPr id="39" name="Freeform: Shape 38">
            <a:extLst>
              <a:ext uri="{FF2B5EF4-FFF2-40B4-BE49-F238E27FC236}">
                <a16:creationId xmlns:a16="http://schemas.microsoft.com/office/drawing/2014/main" id="{214A081C-A4F0-4D4F-9DCD-6CC81F165F73}"/>
              </a:ext>
            </a:extLst>
          </p:cNvPr>
          <p:cNvSpPr/>
          <p:nvPr/>
        </p:nvSpPr>
        <p:spPr>
          <a:xfrm>
            <a:off x="6741043" y="3806187"/>
            <a:ext cx="1562986" cy="540430"/>
          </a:xfrm>
          <a:custGeom>
            <a:avLst/>
            <a:gdLst>
              <a:gd name="connsiteX0" fmla="*/ 142919 w 1562986"/>
              <a:gd name="connsiteY0" fmla="*/ 0 h 540430"/>
              <a:gd name="connsiteX1" fmla="*/ 1420067 w 1562986"/>
              <a:gd name="connsiteY1" fmla="*/ 0 h 540430"/>
              <a:gd name="connsiteX2" fmla="*/ 1562986 w 1562986"/>
              <a:gd name="connsiteY2" fmla="*/ 142919 h 540430"/>
              <a:gd name="connsiteX3" fmla="*/ 1562986 w 1562986"/>
              <a:gd name="connsiteY3" fmla="*/ 540430 h 540430"/>
              <a:gd name="connsiteX4" fmla="*/ 0 w 1562986"/>
              <a:gd name="connsiteY4" fmla="*/ 540430 h 540430"/>
              <a:gd name="connsiteX5" fmla="*/ 0 w 1562986"/>
              <a:gd name="connsiteY5" fmla="*/ 142919 h 540430"/>
              <a:gd name="connsiteX6" fmla="*/ 142919 w 1562986"/>
              <a:gd name="connsiteY6" fmla="*/ 0 h 540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62986" h="540430">
                <a:moveTo>
                  <a:pt x="142919" y="0"/>
                </a:moveTo>
                <a:lnTo>
                  <a:pt x="1420067" y="0"/>
                </a:lnTo>
                <a:cubicBezTo>
                  <a:pt x="1498999" y="0"/>
                  <a:pt x="1562986" y="63987"/>
                  <a:pt x="1562986" y="142919"/>
                </a:cubicBezTo>
                <a:lnTo>
                  <a:pt x="1562986" y="540430"/>
                </a:lnTo>
                <a:lnTo>
                  <a:pt x="0" y="540430"/>
                </a:lnTo>
                <a:lnTo>
                  <a:pt x="0" y="142919"/>
                </a:lnTo>
                <a:cubicBezTo>
                  <a:pt x="0" y="63987"/>
                  <a:pt x="63987" y="0"/>
                  <a:pt x="142919"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Weakness</a:t>
            </a:r>
          </a:p>
        </p:txBody>
      </p:sp>
      <p:grpSp>
        <p:nvGrpSpPr>
          <p:cNvPr id="40" name="Group 39">
            <a:extLst>
              <a:ext uri="{FF2B5EF4-FFF2-40B4-BE49-F238E27FC236}">
                <a16:creationId xmlns:a16="http://schemas.microsoft.com/office/drawing/2014/main" id="{3A54FE9E-1198-4A62-A353-4165A2440194}"/>
              </a:ext>
            </a:extLst>
          </p:cNvPr>
          <p:cNvGrpSpPr/>
          <p:nvPr/>
        </p:nvGrpSpPr>
        <p:grpSpPr>
          <a:xfrm>
            <a:off x="6741043" y="4346617"/>
            <a:ext cx="1562986" cy="1945718"/>
            <a:chOff x="5092995" y="4346617"/>
            <a:chExt cx="1562986" cy="1945718"/>
          </a:xfrm>
        </p:grpSpPr>
        <p:sp>
          <p:nvSpPr>
            <p:cNvPr id="41" name="Freeform: Shape 40">
              <a:extLst>
                <a:ext uri="{FF2B5EF4-FFF2-40B4-BE49-F238E27FC236}">
                  <a16:creationId xmlns:a16="http://schemas.microsoft.com/office/drawing/2014/main" id="{6777ADA8-EFC6-4137-8840-5904234E7AD6}"/>
                </a:ext>
              </a:extLst>
            </p:cNvPr>
            <p:cNvSpPr/>
            <p:nvPr/>
          </p:nvSpPr>
          <p:spPr>
            <a:xfrm>
              <a:off x="5092995" y="4346617"/>
              <a:ext cx="1562986" cy="1945718"/>
            </a:xfrm>
            <a:custGeom>
              <a:avLst/>
              <a:gdLst>
                <a:gd name="connsiteX0" fmla="*/ 0 w 1562986"/>
                <a:gd name="connsiteY0" fmla="*/ 0 h 1945718"/>
                <a:gd name="connsiteX1" fmla="*/ 1562986 w 1562986"/>
                <a:gd name="connsiteY1" fmla="*/ 0 h 1945718"/>
                <a:gd name="connsiteX2" fmla="*/ 1562986 w 1562986"/>
                <a:gd name="connsiteY2" fmla="*/ 1231142 h 1945718"/>
                <a:gd name="connsiteX3" fmla="*/ 1562986 w 1562986"/>
                <a:gd name="connsiteY3" fmla="*/ 1652052 h 1945718"/>
                <a:gd name="connsiteX4" fmla="*/ 1562986 w 1562986"/>
                <a:gd name="connsiteY4" fmla="*/ 1802799 h 1945718"/>
                <a:gd name="connsiteX5" fmla="*/ 1420067 w 1562986"/>
                <a:gd name="connsiteY5" fmla="*/ 1945718 h 1945718"/>
                <a:gd name="connsiteX6" fmla="*/ 142919 w 1562986"/>
                <a:gd name="connsiteY6" fmla="*/ 1945718 h 1945718"/>
                <a:gd name="connsiteX7" fmla="*/ 0 w 1562986"/>
                <a:gd name="connsiteY7" fmla="*/ 1802799 h 1945718"/>
                <a:gd name="connsiteX8" fmla="*/ 0 w 1562986"/>
                <a:gd name="connsiteY8" fmla="*/ 1652052 h 1945718"/>
                <a:gd name="connsiteX9" fmla="*/ 0 w 1562986"/>
                <a:gd name="connsiteY9" fmla="*/ 1231142 h 1945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2986" h="1945718">
                  <a:moveTo>
                    <a:pt x="0" y="0"/>
                  </a:moveTo>
                  <a:lnTo>
                    <a:pt x="1562986" y="0"/>
                  </a:lnTo>
                  <a:lnTo>
                    <a:pt x="1562986" y="1231142"/>
                  </a:lnTo>
                  <a:lnTo>
                    <a:pt x="1562986" y="1652052"/>
                  </a:lnTo>
                  <a:lnTo>
                    <a:pt x="1562986" y="1802799"/>
                  </a:lnTo>
                  <a:cubicBezTo>
                    <a:pt x="1562986" y="1881731"/>
                    <a:pt x="1498999" y="1945718"/>
                    <a:pt x="1420067" y="1945718"/>
                  </a:cubicBezTo>
                  <a:lnTo>
                    <a:pt x="142919" y="1945718"/>
                  </a:lnTo>
                  <a:cubicBezTo>
                    <a:pt x="63987" y="1945718"/>
                    <a:pt x="0" y="1881731"/>
                    <a:pt x="0" y="1802799"/>
                  </a:cubicBezTo>
                  <a:lnTo>
                    <a:pt x="0" y="1652052"/>
                  </a:lnTo>
                  <a:lnTo>
                    <a:pt x="0" y="1231142"/>
                  </a:lnTo>
                  <a:close/>
                </a:path>
              </a:pathLst>
            </a:cu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F57BE4D9-0E31-4907-9CE5-E3EACBF119D5}"/>
                </a:ext>
              </a:extLst>
            </p:cNvPr>
            <p:cNvSpPr txBox="1"/>
            <p:nvPr/>
          </p:nvSpPr>
          <p:spPr>
            <a:xfrm>
              <a:off x="5092995" y="4591091"/>
              <a:ext cx="1562986" cy="1661993"/>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grpSp>
      <p:sp>
        <p:nvSpPr>
          <p:cNvPr id="43" name="Freeform: Shape 42">
            <a:extLst>
              <a:ext uri="{FF2B5EF4-FFF2-40B4-BE49-F238E27FC236}">
                <a16:creationId xmlns:a16="http://schemas.microsoft.com/office/drawing/2014/main" id="{2A4DF685-A68C-4E8B-BA76-6C0CC5A328F6}"/>
              </a:ext>
            </a:extLst>
          </p:cNvPr>
          <p:cNvSpPr/>
          <p:nvPr/>
        </p:nvSpPr>
        <p:spPr>
          <a:xfrm>
            <a:off x="8389091" y="3806187"/>
            <a:ext cx="1562986" cy="540430"/>
          </a:xfrm>
          <a:custGeom>
            <a:avLst/>
            <a:gdLst>
              <a:gd name="connsiteX0" fmla="*/ 142919 w 1562986"/>
              <a:gd name="connsiteY0" fmla="*/ 0 h 540430"/>
              <a:gd name="connsiteX1" fmla="*/ 1420067 w 1562986"/>
              <a:gd name="connsiteY1" fmla="*/ 0 h 540430"/>
              <a:gd name="connsiteX2" fmla="*/ 1562986 w 1562986"/>
              <a:gd name="connsiteY2" fmla="*/ 142919 h 540430"/>
              <a:gd name="connsiteX3" fmla="*/ 1562986 w 1562986"/>
              <a:gd name="connsiteY3" fmla="*/ 540430 h 540430"/>
              <a:gd name="connsiteX4" fmla="*/ 0 w 1562986"/>
              <a:gd name="connsiteY4" fmla="*/ 540430 h 540430"/>
              <a:gd name="connsiteX5" fmla="*/ 0 w 1562986"/>
              <a:gd name="connsiteY5" fmla="*/ 142919 h 540430"/>
              <a:gd name="connsiteX6" fmla="*/ 142919 w 1562986"/>
              <a:gd name="connsiteY6" fmla="*/ 0 h 540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62986" h="540430">
                <a:moveTo>
                  <a:pt x="142919" y="0"/>
                </a:moveTo>
                <a:lnTo>
                  <a:pt x="1420067" y="0"/>
                </a:lnTo>
                <a:cubicBezTo>
                  <a:pt x="1498999" y="0"/>
                  <a:pt x="1562986" y="63987"/>
                  <a:pt x="1562986" y="142919"/>
                </a:cubicBezTo>
                <a:lnTo>
                  <a:pt x="1562986" y="540430"/>
                </a:lnTo>
                <a:lnTo>
                  <a:pt x="0" y="540430"/>
                </a:lnTo>
                <a:lnTo>
                  <a:pt x="0" y="142919"/>
                </a:lnTo>
                <a:cubicBezTo>
                  <a:pt x="0" y="63987"/>
                  <a:pt x="63987" y="0"/>
                  <a:pt x="142919"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Opportunities</a:t>
            </a:r>
          </a:p>
        </p:txBody>
      </p:sp>
      <p:grpSp>
        <p:nvGrpSpPr>
          <p:cNvPr id="44" name="Group 43">
            <a:extLst>
              <a:ext uri="{FF2B5EF4-FFF2-40B4-BE49-F238E27FC236}">
                <a16:creationId xmlns:a16="http://schemas.microsoft.com/office/drawing/2014/main" id="{E892D73B-2230-47F1-B932-9F3084B8263A}"/>
              </a:ext>
            </a:extLst>
          </p:cNvPr>
          <p:cNvGrpSpPr/>
          <p:nvPr/>
        </p:nvGrpSpPr>
        <p:grpSpPr>
          <a:xfrm>
            <a:off x="8389091" y="4346617"/>
            <a:ext cx="1562986" cy="1945718"/>
            <a:chOff x="5092995" y="4346617"/>
            <a:chExt cx="1562986" cy="1945718"/>
          </a:xfrm>
        </p:grpSpPr>
        <p:sp>
          <p:nvSpPr>
            <p:cNvPr id="45" name="Freeform: Shape 44">
              <a:extLst>
                <a:ext uri="{FF2B5EF4-FFF2-40B4-BE49-F238E27FC236}">
                  <a16:creationId xmlns:a16="http://schemas.microsoft.com/office/drawing/2014/main" id="{B9224C07-555C-4713-A439-92339C21F1F8}"/>
                </a:ext>
              </a:extLst>
            </p:cNvPr>
            <p:cNvSpPr/>
            <p:nvPr/>
          </p:nvSpPr>
          <p:spPr>
            <a:xfrm>
              <a:off x="5092995" y="4346617"/>
              <a:ext cx="1562986" cy="1945718"/>
            </a:xfrm>
            <a:custGeom>
              <a:avLst/>
              <a:gdLst>
                <a:gd name="connsiteX0" fmla="*/ 0 w 1562986"/>
                <a:gd name="connsiteY0" fmla="*/ 0 h 1945718"/>
                <a:gd name="connsiteX1" fmla="*/ 1562986 w 1562986"/>
                <a:gd name="connsiteY1" fmla="*/ 0 h 1945718"/>
                <a:gd name="connsiteX2" fmla="*/ 1562986 w 1562986"/>
                <a:gd name="connsiteY2" fmla="*/ 1231142 h 1945718"/>
                <a:gd name="connsiteX3" fmla="*/ 1562986 w 1562986"/>
                <a:gd name="connsiteY3" fmla="*/ 1652052 h 1945718"/>
                <a:gd name="connsiteX4" fmla="*/ 1562986 w 1562986"/>
                <a:gd name="connsiteY4" fmla="*/ 1802799 h 1945718"/>
                <a:gd name="connsiteX5" fmla="*/ 1420067 w 1562986"/>
                <a:gd name="connsiteY5" fmla="*/ 1945718 h 1945718"/>
                <a:gd name="connsiteX6" fmla="*/ 142919 w 1562986"/>
                <a:gd name="connsiteY6" fmla="*/ 1945718 h 1945718"/>
                <a:gd name="connsiteX7" fmla="*/ 0 w 1562986"/>
                <a:gd name="connsiteY7" fmla="*/ 1802799 h 1945718"/>
                <a:gd name="connsiteX8" fmla="*/ 0 w 1562986"/>
                <a:gd name="connsiteY8" fmla="*/ 1652052 h 1945718"/>
                <a:gd name="connsiteX9" fmla="*/ 0 w 1562986"/>
                <a:gd name="connsiteY9" fmla="*/ 1231142 h 1945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2986" h="1945718">
                  <a:moveTo>
                    <a:pt x="0" y="0"/>
                  </a:moveTo>
                  <a:lnTo>
                    <a:pt x="1562986" y="0"/>
                  </a:lnTo>
                  <a:lnTo>
                    <a:pt x="1562986" y="1231142"/>
                  </a:lnTo>
                  <a:lnTo>
                    <a:pt x="1562986" y="1652052"/>
                  </a:lnTo>
                  <a:lnTo>
                    <a:pt x="1562986" y="1802799"/>
                  </a:lnTo>
                  <a:cubicBezTo>
                    <a:pt x="1562986" y="1881731"/>
                    <a:pt x="1498999" y="1945718"/>
                    <a:pt x="1420067" y="1945718"/>
                  </a:cubicBezTo>
                  <a:lnTo>
                    <a:pt x="142919" y="1945718"/>
                  </a:lnTo>
                  <a:cubicBezTo>
                    <a:pt x="63987" y="1945718"/>
                    <a:pt x="0" y="1881731"/>
                    <a:pt x="0" y="1802799"/>
                  </a:cubicBezTo>
                  <a:lnTo>
                    <a:pt x="0" y="1652052"/>
                  </a:lnTo>
                  <a:lnTo>
                    <a:pt x="0" y="1231142"/>
                  </a:lnTo>
                  <a:close/>
                </a:path>
              </a:pathLst>
            </a:cu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327461D2-C1CF-47D2-A264-FD6A46116CB8}"/>
                </a:ext>
              </a:extLst>
            </p:cNvPr>
            <p:cNvSpPr txBox="1"/>
            <p:nvPr/>
          </p:nvSpPr>
          <p:spPr>
            <a:xfrm>
              <a:off x="5092995" y="4591091"/>
              <a:ext cx="1562986" cy="1661993"/>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grpSp>
      <p:sp>
        <p:nvSpPr>
          <p:cNvPr id="47" name="Freeform: Shape 46">
            <a:extLst>
              <a:ext uri="{FF2B5EF4-FFF2-40B4-BE49-F238E27FC236}">
                <a16:creationId xmlns:a16="http://schemas.microsoft.com/office/drawing/2014/main" id="{C3FD94C7-5652-4948-9253-61C834B38D6C}"/>
              </a:ext>
            </a:extLst>
          </p:cNvPr>
          <p:cNvSpPr/>
          <p:nvPr/>
        </p:nvSpPr>
        <p:spPr>
          <a:xfrm>
            <a:off x="10037139" y="3806187"/>
            <a:ext cx="1562986" cy="540430"/>
          </a:xfrm>
          <a:custGeom>
            <a:avLst/>
            <a:gdLst>
              <a:gd name="connsiteX0" fmla="*/ 142919 w 1562986"/>
              <a:gd name="connsiteY0" fmla="*/ 0 h 540430"/>
              <a:gd name="connsiteX1" fmla="*/ 1420067 w 1562986"/>
              <a:gd name="connsiteY1" fmla="*/ 0 h 540430"/>
              <a:gd name="connsiteX2" fmla="*/ 1562986 w 1562986"/>
              <a:gd name="connsiteY2" fmla="*/ 142919 h 540430"/>
              <a:gd name="connsiteX3" fmla="*/ 1562986 w 1562986"/>
              <a:gd name="connsiteY3" fmla="*/ 540430 h 540430"/>
              <a:gd name="connsiteX4" fmla="*/ 0 w 1562986"/>
              <a:gd name="connsiteY4" fmla="*/ 540430 h 540430"/>
              <a:gd name="connsiteX5" fmla="*/ 0 w 1562986"/>
              <a:gd name="connsiteY5" fmla="*/ 142919 h 540430"/>
              <a:gd name="connsiteX6" fmla="*/ 142919 w 1562986"/>
              <a:gd name="connsiteY6" fmla="*/ 0 h 540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62986" h="540430">
                <a:moveTo>
                  <a:pt x="142919" y="0"/>
                </a:moveTo>
                <a:lnTo>
                  <a:pt x="1420067" y="0"/>
                </a:lnTo>
                <a:cubicBezTo>
                  <a:pt x="1498999" y="0"/>
                  <a:pt x="1562986" y="63987"/>
                  <a:pt x="1562986" y="142919"/>
                </a:cubicBezTo>
                <a:lnTo>
                  <a:pt x="1562986" y="540430"/>
                </a:lnTo>
                <a:lnTo>
                  <a:pt x="0" y="540430"/>
                </a:lnTo>
                <a:lnTo>
                  <a:pt x="0" y="142919"/>
                </a:lnTo>
                <a:cubicBezTo>
                  <a:pt x="0" y="63987"/>
                  <a:pt x="63987" y="0"/>
                  <a:pt x="142919" y="0"/>
                </a:cubicBez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Threat</a:t>
            </a:r>
          </a:p>
        </p:txBody>
      </p:sp>
      <p:grpSp>
        <p:nvGrpSpPr>
          <p:cNvPr id="48" name="Group 47">
            <a:extLst>
              <a:ext uri="{FF2B5EF4-FFF2-40B4-BE49-F238E27FC236}">
                <a16:creationId xmlns:a16="http://schemas.microsoft.com/office/drawing/2014/main" id="{07C65C47-8795-4046-AD65-CA7F404C3158}"/>
              </a:ext>
            </a:extLst>
          </p:cNvPr>
          <p:cNvGrpSpPr/>
          <p:nvPr/>
        </p:nvGrpSpPr>
        <p:grpSpPr>
          <a:xfrm>
            <a:off x="10037139" y="4346617"/>
            <a:ext cx="1562986" cy="1945718"/>
            <a:chOff x="5092995" y="4346617"/>
            <a:chExt cx="1562986" cy="1945718"/>
          </a:xfrm>
        </p:grpSpPr>
        <p:sp>
          <p:nvSpPr>
            <p:cNvPr id="49" name="Freeform: Shape 48">
              <a:extLst>
                <a:ext uri="{FF2B5EF4-FFF2-40B4-BE49-F238E27FC236}">
                  <a16:creationId xmlns:a16="http://schemas.microsoft.com/office/drawing/2014/main" id="{0A04B66C-95DC-44A1-BAC8-98ED52DE9C7A}"/>
                </a:ext>
              </a:extLst>
            </p:cNvPr>
            <p:cNvSpPr/>
            <p:nvPr/>
          </p:nvSpPr>
          <p:spPr>
            <a:xfrm>
              <a:off x="5092995" y="4346617"/>
              <a:ext cx="1562986" cy="1945718"/>
            </a:xfrm>
            <a:custGeom>
              <a:avLst/>
              <a:gdLst>
                <a:gd name="connsiteX0" fmla="*/ 0 w 1562986"/>
                <a:gd name="connsiteY0" fmla="*/ 0 h 1945718"/>
                <a:gd name="connsiteX1" fmla="*/ 1562986 w 1562986"/>
                <a:gd name="connsiteY1" fmla="*/ 0 h 1945718"/>
                <a:gd name="connsiteX2" fmla="*/ 1562986 w 1562986"/>
                <a:gd name="connsiteY2" fmla="*/ 1231142 h 1945718"/>
                <a:gd name="connsiteX3" fmla="*/ 1562986 w 1562986"/>
                <a:gd name="connsiteY3" fmla="*/ 1652052 h 1945718"/>
                <a:gd name="connsiteX4" fmla="*/ 1562986 w 1562986"/>
                <a:gd name="connsiteY4" fmla="*/ 1802799 h 1945718"/>
                <a:gd name="connsiteX5" fmla="*/ 1420067 w 1562986"/>
                <a:gd name="connsiteY5" fmla="*/ 1945718 h 1945718"/>
                <a:gd name="connsiteX6" fmla="*/ 142919 w 1562986"/>
                <a:gd name="connsiteY6" fmla="*/ 1945718 h 1945718"/>
                <a:gd name="connsiteX7" fmla="*/ 0 w 1562986"/>
                <a:gd name="connsiteY7" fmla="*/ 1802799 h 1945718"/>
                <a:gd name="connsiteX8" fmla="*/ 0 w 1562986"/>
                <a:gd name="connsiteY8" fmla="*/ 1652052 h 1945718"/>
                <a:gd name="connsiteX9" fmla="*/ 0 w 1562986"/>
                <a:gd name="connsiteY9" fmla="*/ 1231142 h 1945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2986" h="1945718">
                  <a:moveTo>
                    <a:pt x="0" y="0"/>
                  </a:moveTo>
                  <a:lnTo>
                    <a:pt x="1562986" y="0"/>
                  </a:lnTo>
                  <a:lnTo>
                    <a:pt x="1562986" y="1231142"/>
                  </a:lnTo>
                  <a:lnTo>
                    <a:pt x="1562986" y="1652052"/>
                  </a:lnTo>
                  <a:lnTo>
                    <a:pt x="1562986" y="1802799"/>
                  </a:lnTo>
                  <a:cubicBezTo>
                    <a:pt x="1562986" y="1881731"/>
                    <a:pt x="1498999" y="1945718"/>
                    <a:pt x="1420067" y="1945718"/>
                  </a:cubicBezTo>
                  <a:lnTo>
                    <a:pt x="142919" y="1945718"/>
                  </a:lnTo>
                  <a:cubicBezTo>
                    <a:pt x="63987" y="1945718"/>
                    <a:pt x="0" y="1881731"/>
                    <a:pt x="0" y="1802799"/>
                  </a:cubicBezTo>
                  <a:lnTo>
                    <a:pt x="0" y="1652052"/>
                  </a:lnTo>
                  <a:lnTo>
                    <a:pt x="0" y="1231142"/>
                  </a:lnTo>
                  <a:close/>
                </a:path>
              </a:pathLst>
            </a:cu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a:extLst>
                <a:ext uri="{FF2B5EF4-FFF2-40B4-BE49-F238E27FC236}">
                  <a16:creationId xmlns:a16="http://schemas.microsoft.com/office/drawing/2014/main" id="{9FEAB240-50BD-4C55-A538-D0785C82D740}"/>
                </a:ext>
              </a:extLst>
            </p:cNvPr>
            <p:cNvSpPr txBox="1"/>
            <p:nvPr/>
          </p:nvSpPr>
          <p:spPr>
            <a:xfrm>
              <a:off x="5092995" y="4591091"/>
              <a:ext cx="1562986" cy="1661993"/>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grpSp>
      <p:sp>
        <p:nvSpPr>
          <p:cNvPr id="51" name="TextBox 50">
            <a:extLst>
              <a:ext uri="{FF2B5EF4-FFF2-40B4-BE49-F238E27FC236}">
                <a16:creationId xmlns:a16="http://schemas.microsoft.com/office/drawing/2014/main" id="{7BD9E748-A7F3-47ED-A9CA-02B0C661DD0B}"/>
              </a:ext>
            </a:extLst>
          </p:cNvPr>
          <p:cNvSpPr txBox="1"/>
          <p:nvPr/>
        </p:nvSpPr>
        <p:spPr>
          <a:xfrm>
            <a:off x="4986672" y="1147554"/>
            <a:ext cx="6804838" cy="2616101"/>
          </a:xfrm>
          <a:prstGeom prst="rect">
            <a:avLst/>
          </a:prstGeom>
          <a:noFill/>
        </p:spPr>
        <p:txBody>
          <a:bodyPr wrap="square" rtlCol="0">
            <a:spAutoFit/>
          </a:bodyPr>
          <a:lstStyle/>
          <a:p>
            <a:r>
              <a:rPr lang="en-US" sz="2000" dirty="0">
                <a:solidFill>
                  <a:schemeClr val="bg1"/>
                </a:solidFill>
              </a:rPr>
              <a:t>LOREM IPSUM DOLOR</a:t>
            </a:r>
          </a:p>
          <a:p>
            <a:endParaRPr lang="en-US" sz="1000" b="1"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a:p>
            <a:endParaRPr lang="en-US" sz="8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a:p>
            <a:endParaRPr lang="en-US" sz="1400" dirty="0">
              <a:solidFill>
                <a:schemeClr val="bg1"/>
              </a:solidFill>
              <a:latin typeface="Candara" panose="020E0502030303020204" pitchFamily="34" charset="0"/>
            </a:endParaRPr>
          </a:p>
        </p:txBody>
      </p:sp>
      <p:sp>
        <p:nvSpPr>
          <p:cNvPr id="52" name="TextBox 51">
            <a:extLst>
              <a:ext uri="{FF2B5EF4-FFF2-40B4-BE49-F238E27FC236}">
                <a16:creationId xmlns:a16="http://schemas.microsoft.com/office/drawing/2014/main" id="{AF202F87-D521-4502-9F7E-C7E5EB186D95}"/>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pic>
        <p:nvPicPr>
          <p:cNvPr id="53" name="Picture 52">
            <a:hlinkClick r:id="rId2"/>
            <a:extLst>
              <a:ext uri="{FF2B5EF4-FFF2-40B4-BE49-F238E27FC236}">
                <a16:creationId xmlns:a16="http://schemas.microsoft.com/office/drawing/2014/main" id="{44667665-6DAE-41A9-9358-5EDAECB956E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60037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wipe(left)">
                                      <p:cBhvr>
                                        <p:cTn id="7" dur="500"/>
                                        <p:tgtEl>
                                          <p:spTgt spid="52"/>
                                        </p:tgtEl>
                                      </p:cBhvr>
                                    </p:animEffect>
                                  </p:childTnLst>
                                </p:cTn>
                              </p:par>
                            </p:childTnLst>
                          </p:cTn>
                        </p:par>
                        <p:par>
                          <p:cTn id="8" fill="hold">
                            <p:stCondLst>
                              <p:cond delay="500"/>
                            </p:stCondLst>
                            <p:childTnLst>
                              <p:par>
                                <p:cTn id="9" presetID="12" presetClass="entr" presetSubtype="4" fill="hold" nodeType="after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500"/>
                                        <p:tgtEl>
                                          <p:spTgt spid="18"/>
                                        </p:tgtEl>
                                        <p:attrNameLst>
                                          <p:attrName>ppt_y</p:attrName>
                                        </p:attrNameLst>
                                      </p:cBhvr>
                                      <p:tavLst>
                                        <p:tav tm="0">
                                          <p:val>
                                            <p:strVal val="#ppt_y+#ppt_h*1.125000"/>
                                          </p:val>
                                        </p:tav>
                                        <p:tav tm="100000">
                                          <p:val>
                                            <p:strVal val="#ppt_y"/>
                                          </p:val>
                                        </p:tav>
                                      </p:tavLst>
                                    </p:anim>
                                    <p:animEffect transition="in" filter="wipe(up)">
                                      <p:cBhvr>
                                        <p:cTn id="12" dur="500"/>
                                        <p:tgtEl>
                                          <p:spTgt spid="18"/>
                                        </p:tgtEl>
                                      </p:cBhvr>
                                    </p:animEffect>
                                  </p:childTnLst>
                                </p:cTn>
                              </p:par>
                            </p:childTnLst>
                          </p:cTn>
                        </p:par>
                        <p:par>
                          <p:cTn id="13" fill="hold">
                            <p:stCondLst>
                              <p:cond delay="1000"/>
                            </p:stCondLst>
                            <p:childTnLst>
                              <p:par>
                                <p:cTn id="14" presetID="42" presetClass="entr" presetSubtype="0" fill="hold" grpId="0" nodeType="afterEffect">
                                  <p:stCondLst>
                                    <p:cond delay="0"/>
                                  </p:stCondLst>
                                  <p:childTnLst>
                                    <p:set>
                                      <p:cBhvr>
                                        <p:cTn id="15" dur="1" fill="hold">
                                          <p:stCondLst>
                                            <p:cond delay="0"/>
                                          </p:stCondLst>
                                        </p:cTn>
                                        <p:tgtEl>
                                          <p:spTgt spid="34"/>
                                        </p:tgtEl>
                                        <p:attrNameLst>
                                          <p:attrName>style.visibility</p:attrName>
                                        </p:attrNameLst>
                                      </p:cBhvr>
                                      <p:to>
                                        <p:strVal val="visible"/>
                                      </p:to>
                                    </p:set>
                                    <p:animEffect transition="in" filter="fade">
                                      <p:cBhvr>
                                        <p:cTn id="16" dur="1000"/>
                                        <p:tgtEl>
                                          <p:spTgt spid="34"/>
                                        </p:tgtEl>
                                      </p:cBhvr>
                                    </p:animEffect>
                                    <p:anim calcmode="lin" valueType="num">
                                      <p:cBhvr>
                                        <p:cTn id="17" dur="1000" fill="hold"/>
                                        <p:tgtEl>
                                          <p:spTgt spid="34"/>
                                        </p:tgtEl>
                                        <p:attrNameLst>
                                          <p:attrName>ppt_x</p:attrName>
                                        </p:attrNameLst>
                                      </p:cBhvr>
                                      <p:tavLst>
                                        <p:tav tm="0">
                                          <p:val>
                                            <p:strVal val="#ppt_x"/>
                                          </p:val>
                                        </p:tav>
                                        <p:tav tm="100000">
                                          <p:val>
                                            <p:strVal val="#ppt_x"/>
                                          </p:val>
                                        </p:tav>
                                      </p:tavLst>
                                    </p:anim>
                                    <p:anim calcmode="lin" valueType="num">
                                      <p:cBhvr>
                                        <p:cTn id="18" dur="1000" fill="hold"/>
                                        <p:tgtEl>
                                          <p:spTgt spid="34"/>
                                        </p:tgtEl>
                                        <p:attrNameLst>
                                          <p:attrName>ppt_y</p:attrName>
                                        </p:attrNameLst>
                                      </p:cBhvr>
                                      <p:tavLst>
                                        <p:tav tm="0">
                                          <p:val>
                                            <p:strVal val="#ppt_y+.1"/>
                                          </p:val>
                                        </p:tav>
                                        <p:tav tm="100000">
                                          <p:val>
                                            <p:strVal val="#ppt_y"/>
                                          </p:val>
                                        </p:tav>
                                      </p:tavLst>
                                    </p:anim>
                                  </p:childTnLst>
                                </p:cTn>
                              </p:par>
                              <p:par>
                                <p:cTn id="19" presetID="42" presetClass="entr" presetSubtype="0" fill="hold" nodeType="withEffect">
                                  <p:stCondLst>
                                    <p:cond delay="0"/>
                                  </p:stCondLst>
                                  <p:childTnLst>
                                    <p:set>
                                      <p:cBhvr>
                                        <p:cTn id="20" dur="1" fill="hold">
                                          <p:stCondLst>
                                            <p:cond delay="0"/>
                                          </p:stCondLst>
                                        </p:cTn>
                                        <p:tgtEl>
                                          <p:spTgt spid="38"/>
                                        </p:tgtEl>
                                        <p:attrNameLst>
                                          <p:attrName>style.visibility</p:attrName>
                                        </p:attrNameLst>
                                      </p:cBhvr>
                                      <p:to>
                                        <p:strVal val="visible"/>
                                      </p:to>
                                    </p:set>
                                    <p:animEffect transition="in" filter="fade">
                                      <p:cBhvr>
                                        <p:cTn id="21" dur="1000"/>
                                        <p:tgtEl>
                                          <p:spTgt spid="38"/>
                                        </p:tgtEl>
                                      </p:cBhvr>
                                    </p:animEffect>
                                    <p:anim calcmode="lin" valueType="num">
                                      <p:cBhvr>
                                        <p:cTn id="22" dur="1000" fill="hold"/>
                                        <p:tgtEl>
                                          <p:spTgt spid="38"/>
                                        </p:tgtEl>
                                        <p:attrNameLst>
                                          <p:attrName>ppt_x</p:attrName>
                                        </p:attrNameLst>
                                      </p:cBhvr>
                                      <p:tavLst>
                                        <p:tav tm="0">
                                          <p:val>
                                            <p:strVal val="#ppt_x"/>
                                          </p:val>
                                        </p:tav>
                                        <p:tav tm="100000">
                                          <p:val>
                                            <p:strVal val="#ppt_x"/>
                                          </p:val>
                                        </p:tav>
                                      </p:tavLst>
                                    </p:anim>
                                    <p:anim calcmode="lin" valueType="num">
                                      <p:cBhvr>
                                        <p:cTn id="23" dur="1000" fill="hold"/>
                                        <p:tgtEl>
                                          <p:spTgt spid="38"/>
                                        </p:tgtEl>
                                        <p:attrNameLst>
                                          <p:attrName>ppt_y</p:attrName>
                                        </p:attrNameLst>
                                      </p:cBhvr>
                                      <p:tavLst>
                                        <p:tav tm="0">
                                          <p:val>
                                            <p:strVal val="#ppt_y+.1"/>
                                          </p:val>
                                        </p:tav>
                                        <p:tav tm="100000">
                                          <p:val>
                                            <p:strVal val="#ppt_y"/>
                                          </p:val>
                                        </p:tav>
                                      </p:tavLst>
                                    </p:anim>
                                  </p:childTnLst>
                                </p:cTn>
                              </p:par>
                            </p:childTnLst>
                          </p:cTn>
                        </p:par>
                        <p:par>
                          <p:cTn id="24" fill="hold">
                            <p:stCondLst>
                              <p:cond delay="2000"/>
                            </p:stCondLst>
                            <p:childTnLst>
                              <p:par>
                                <p:cTn id="25" presetID="12" presetClass="entr" presetSubtype="8" fill="hold" nodeType="afterEffect">
                                  <p:stCondLst>
                                    <p:cond delay="0"/>
                                  </p:stCondLst>
                                  <p:childTnLst>
                                    <p:set>
                                      <p:cBhvr>
                                        <p:cTn id="26" dur="1" fill="hold">
                                          <p:stCondLst>
                                            <p:cond delay="0"/>
                                          </p:stCondLst>
                                        </p:cTn>
                                        <p:tgtEl>
                                          <p:spTgt spid="23"/>
                                        </p:tgtEl>
                                        <p:attrNameLst>
                                          <p:attrName>style.visibility</p:attrName>
                                        </p:attrNameLst>
                                      </p:cBhvr>
                                      <p:to>
                                        <p:strVal val="visible"/>
                                      </p:to>
                                    </p:set>
                                    <p:anim calcmode="lin" valueType="num">
                                      <p:cBhvr additive="base">
                                        <p:cTn id="27" dur="500"/>
                                        <p:tgtEl>
                                          <p:spTgt spid="23"/>
                                        </p:tgtEl>
                                        <p:attrNameLst>
                                          <p:attrName>ppt_x</p:attrName>
                                        </p:attrNameLst>
                                      </p:cBhvr>
                                      <p:tavLst>
                                        <p:tav tm="0">
                                          <p:val>
                                            <p:strVal val="#ppt_x-#ppt_w*1.125000"/>
                                          </p:val>
                                        </p:tav>
                                        <p:tav tm="100000">
                                          <p:val>
                                            <p:strVal val="#ppt_x"/>
                                          </p:val>
                                        </p:tav>
                                      </p:tavLst>
                                    </p:anim>
                                    <p:animEffect transition="in" filter="wipe(right)">
                                      <p:cBhvr>
                                        <p:cTn id="28" dur="500"/>
                                        <p:tgtEl>
                                          <p:spTgt spid="23"/>
                                        </p:tgtEl>
                                      </p:cBhvr>
                                    </p:animEffect>
                                  </p:childTnLst>
                                </p:cTn>
                              </p:par>
                            </p:childTnLst>
                          </p:cTn>
                        </p:par>
                        <p:par>
                          <p:cTn id="29" fill="hold">
                            <p:stCondLst>
                              <p:cond delay="2500"/>
                            </p:stCondLst>
                            <p:childTnLst>
                              <p:par>
                                <p:cTn id="30" presetID="42" presetClass="entr" presetSubtype="0" fill="hold" grpId="0" nodeType="afterEffect">
                                  <p:stCondLst>
                                    <p:cond delay="0"/>
                                  </p:stCondLst>
                                  <p:childTnLst>
                                    <p:set>
                                      <p:cBhvr>
                                        <p:cTn id="31" dur="1" fill="hold">
                                          <p:stCondLst>
                                            <p:cond delay="0"/>
                                          </p:stCondLst>
                                        </p:cTn>
                                        <p:tgtEl>
                                          <p:spTgt spid="39"/>
                                        </p:tgtEl>
                                        <p:attrNameLst>
                                          <p:attrName>style.visibility</p:attrName>
                                        </p:attrNameLst>
                                      </p:cBhvr>
                                      <p:to>
                                        <p:strVal val="visible"/>
                                      </p:to>
                                    </p:set>
                                    <p:animEffect transition="in" filter="fade">
                                      <p:cBhvr>
                                        <p:cTn id="32" dur="1000"/>
                                        <p:tgtEl>
                                          <p:spTgt spid="39"/>
                                        </p:tgtEl>
                                      </p:cBhvr>
                                    </p:animEffect>
                                    <p:anim calcmode="lin" valueType="num">
                                      <p:cBhvr>
                                        <p:cTn id="33" dur="1000" fill="hold"/>
                                        <p:tgtEl>
                                          <p:spTgt spid="39"/>
                                        </p:tgtEl>
                                        <p:attrNameLst>
                                          <p:attrName>ppt_x</p:attrName>
                                        </p:attrNameLst>
                                      </p:cBhvr>
                                      <p:tavLst>
                                        <p:tav tm="0">
                                          <p:val>
                                            <p:strVal val="#ppt_x"/>
                                          </p:val>
                                        </p:tav>
                                        <p:tav tm="100000">
                                          <p:val>
                                            <p:strVal val="#ppt_x"/>
                                          </p:val>
                                        </p:tav>
                                      </p:tavLst>
                                    </p:anim>
                                    <p:anim calcmode="lin" valueType="num">
                                      <p:cBhvr>
                                        <p:cTn id="34" dur="1000" fill="hold"/>
                                        <p:tgtEl>
                                          <p:spTgt spid="39"/>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40"/>
                                        </p:tgtEl>
                                        <p:attrNameLst>
                                          <p:attrName>style.visibility</p:attrName>
                                        </p:attrNameLst>
                                      </p:cBhvr>
                                      <p:to>
                                        <p:strVal val="visible"/>
                                      </p:to>
                                    </p:set>
                                    <p:animEffect transition="in" filter="fade">
                                      <p:cBhvr>
                                        <p:cTn id="37" dur="1000"/>
                                        <p:tgtEl>
                                          <p:spTgt spid="40"/>
                                        </p:tgtEl>
                                      </p:cBhvr>
                                    </p:animEffect>
                                    <p:anim calcmode="lin" valueType="num">
                                      <p:cBhvr>
                                        <p:cTn id="38" dur="1000" fill="hold"/>
                                        <p:tgtEl>
                                          <p:spTgt spid="40"/>
                                        </p:tgtEl>
                                        <p:attrNameLst>
                                          <p:attrName>ppt_x</p:attrName>
                                        </p:attrNameLst>
                                      </p:cBhvr>
                                      <p:tavLst>
                                        <p:tav tm="0">
                                          <p:val>
                                            <p:strVal val="#ppt_x"/>
                                          </p:val>
                                        </p:tav>
                                        <p:tav tm="100000">
                                          <p:val>
                                            <p:strVal val="#ppt_x"/>
                                          </p:val>
                                        </p:tav>
                                      </p:tavLst>
                                    </p:anim>
                                    <p:anim calcmode="lin" valueType="num">
                                      <p:cBhvr>
                                        <p:cTn id="39" dur="1000" fill="hold"/>
                                        <p:tgtEl>
                                          <p:spTgt spid="40"/>
                                        </p:tgtEl>
                                        <p:attrNameLst>
                                          <p:attrName>ppt_y</p:attrName>
                                        </p:attrNameLst>
                                      </p:cBhvr>
                                      <p:tavLst>
                                        <p:tav tm="0">
                                          <p:val>
                                            <p:strVal val="#ppt_y+.1"/>
                                          </p:val>
                                        </p:tav>
                                        <p:tav tm="100000">
                                          <p:val>
                                            <p:strVal val="#ppt_y"/>
                                          </p:val>
                                        </p:tav>
                                      </p:tavLst>
                                    </p:anim>
                                  </p:childTnLst>
                                </p:cTn>
                              </p:par>
                            </p:childTnLst>
                          </p:cTn>
                        </p:par>
                        <p:par>
                          <p:cTn id="40" fill="hold">
                            <p:stCondLst>
                              <p:cond delay="3500"/>
                            </p:stCondLst>
                            <p:childTnLst>
                              <p:par>
                                <p:cTn id="41" presetID="12" presetClass="entr" presetSubtype="1" fill="hold" nodeType="afterEffect">
                                  <p:stCondLst>
                                    <p:cond delay="0"/>
                                  </p:stCondLst>
                                  <p:childTnLst>
                                    <p:set>
                                      <p:cBhvr>
                                        <p:cTn id="42" dur="1" fill="hold">
                                          <p:stCondLst>
                                            <p:cond delay="0"/>
                                          </p:stCondLst>
                                        </p:cTn>
                                        <p:tgtEl>
                                          <p:spTgt spid="19"/>
                                        </p:tgtEl>
                                        <p:attrNameLst>
                                          <p:attrName>style.visibility</p:attrName>
                                        </p:attrNameLst>
                                      </p:cBhvr>
                                      <p:to>
                                        <p:strVal val="visible"/>
                                      </p:to>
                                    </p:set>
                                    <p:anim calcmode="lin" valueType="num">
                                      <p:cBhvr additive="base">
                                        <p:cTn id="43" dur="500"/>
                                        <p:tgtEl>
                                          <p:spTgt spid="19"/>
                                        </p:tgtEl>
                                        <p:attrNameLst>
                                          <p:attrName>ppt_y</p:attrName>
                                        </p:attrNameLst>
                                      </p:cBhvr>
                                      <p:tavLst>
                                        <p:tav tm="0">
                                          <p:val>
                                            <p:strVal val="#ppt_y-#ppt_h*1.125000"/>
                                          </p:val>
                                        </p:tav>
                                        <p:tav tm="100000">
                                          <p:val>
                                            <p:strVal val="#ppt_y"/>
                                          </p:val>
                                        </p:tav>
                                      </p:tavLst>
                                    </p:anim>
                                    <p:animEffect transition="in" filter="wipe(down)">
                                      <p:cBhvr>
                                        <p:cTn id="44" dur="500"/>
                                        <p:tgtEl>
                                          <p:spTgt spid="19"/>
                                        </p:tgtEl>
                                      </p:cBhvr>
                                    </p:animEffect>
                                  </p:childTnLst>
                                </p:cTn>
                              </p:par>
                            </p:childTnLst>
                          </p:cTn>
                        </p:par>
                        <p:par>
                          <p:cTn id="45" fill="hold">
                            <p:stCondLst>
                              <p:cond delay="4000"/>
                            </p:stCondLst>
                            <p:childTnLst>
                              <p:par>
                                <p:cTn id="46" presetID="42" presetClass="entr" presetSubtype="0" fill="hold" grpId="0" nodeType="afterEffect">
                                  <p:stCondLst>
                                    <p:cond delay="0"/>
                                  </p:stCondLst>
                                  <p:childTnLst>
                                    <p:set>
                                      <p:cBhvr>
                                        <p:cTn id="47" dur="1" fill="hold">
                                          <p:stCondLst>
                                            <p:cond delay="0"/>
                                          </p:stCondLst>
                                        </p:cTn>
                                        <p:tgtEl>
                                          <p:spTgt spid="43"/>
                                        </p:tgtEl>
                                        <p:attrNameLst>
                                          <p:attrName>style.visibility</p:attrName>
                                        </p:attrNameLst>
                                      </p:cBhvr>
                                      <p:to>
                                        <p:strVal val="visible"/>
                                      </p:to>
                                    </p:set>
                                    <p:animEffect transition="in" filter="fade">
                                      <p:cBhvr>
                                        <p:cTn id="48" dur="1000"/>
                                        <p:tgtEl>
                                          <p:spTgt spid="43"/>
                                        </p:tgtEl>
                                      </p:cBhvr>
                                    </p:animEffect>
                                    <p:anim calcmode="lin" valueType="num">
                                      <p:cBhvr>
                                        <p:cTn id="49" dur="1000" fill="hold"/>
                                        <p:tgtEl>
                                          <p:spTgt spid="43"/>
                                        </p:tgtEl>
                                        <p:attrNameLst>
                                          <p:attrName>ppt_x</p:attrName>
                                        </p:attrNameLst>
                                      </p:cBhvr>
                                      <p:tavLst>
                                        <p:tav tm="0">
                                          <p:val>
                                            <p:strVal val="#ppt_x"/>
                                          </p:val>
                                        </p:tav>
                                        <p:tav tm="100000">
                                          <p:val>
                                            <p:strVal val="#ppt_x"/>
                                          </p:val>
                                        </p:tav>
                                      </p:tavLst>
                                    </p:anim>
                                    <p:anim calcmode="lin" valueType="num">
                                      <p:cBhvr>
                                        <p:cTn id="50" dur="1000" fill="hold"/>
                                        <p:tgtEl>
                                          <p:spTgt spid="43"/>
                                        </p:tgtEl>
                                        <p:attrNameLst>
                                          <p:attrName>ppt_y</p:attrName>
                                        </p:attrNameLst>
                                      </p:cBhvr>
                                      <p:tavLst>
                                        <p:tav tm="0">
                                          <p:val>
                                            <p:strVal val="#ppt_y+.1"/>
                                          </p:val>
                                        </p:tav>
                                        <p:tav tm="100000">
                                          <p:val>
                                            <p:strVal val="#ppt_y"/>
                                          </p:val>
                                        </p:tav>
                                      </p:tavLst>
                                    </p:anim>
                                  </p:childTnLst>
                                </p:cTn>
                              </p:par>
                              <p:par>
                                <p:cTn id="51" presetID="42" presetClass="entr" presetSubtype="0" fill="hold" nodeType="withEffect">
                                  <p:stCondLst>
                                    <p:cond delay="0"/>
                                  </p:stCondLst>
                                  <p:childTnLst>
                                    <p:set>
                                      <p:cBhvr>
                                        <p:cTn id="52" dur="1" fill="hold">
                                          <p:stCondLst>
                                            <p:cond delay="0"/>
                                          </p:stCondLst>
                                        </p:cTn>
                                        <p:tgtEl>
                                          <p:spTgt spid="44"/>
                                        </p:tgtEl>
                                        <p:attrNameLst>
                                          <p:attrName>style.visibility</p:attrName>
                                        </p:attrNameLst>
                                      </p:cBhvr>
                                      <p:to>
                                        <p:strVal val="visible"/>
                                      </p:to>
                                    </p:set>
                                    <p:animEffect transition="in" filter="fade">
                                      <p:cBhvr>
                                        <p:cTn id="53" dur="1000"/>
                                        <p:tgtEl>
                                          <p:spTgt spid="44"/>
                                        </p:tgtEl>
                                      </p:cBhvr>
                                    </p:animEffect>
                                    <p:anim calcmode="lin" valueType="num">
                                      <p:cBhvr>
                                        <p:cTn id="54" dur="1000" fill="hold"/>
                                        <p:tgtEl>
                                          <p:spTgt spid="44"/>
                                        </p:tgtEl>
                                        <p:attrNameLst>
                                          <p:attrName>ppt_x</p:attrName>
                                        </p:attrNameLst>
                                      </p:cBhvr>
                                      <p:tavLst>
                                        <p:tav tm="0">
                                          <p:val>
                                            <p:strVal val="#ppt_x"/>
                                          </p:val>
                                        </p:tav>
                                        <p:tav tm="100000">
                                          <p:val>
                                            <p:strVal val="#ppt_x"/>
                                          </p:val>
                                        </p:tav>
                                      </p:tavLst>
                                    </p:anim>
                                    <p:anim calcmode="lin" valueType="num">
                                      <p:cBhvr>
                                        <p:cTn id="55" dur="1000" fill="hold"/>
                                        <p:tgtEl>
                                          <p:spTgt spid="44"/>
                                        </p:tgtEl>
                                        <p:attrNameLst>
                                          <p:attrName>ppt_y</p:attrName>
                                        </p:attrNameLst>
                                      </p:cBhvr>
                                      <p:tavLst>
                                        <p:tav tm="0">
                                          <p:val>
                                            <p:strVal val="#ppt_y+.1"/>
                                          </p:val>
                                        </p:tav>
                                        <p:tav tm="100000">
                                          <p:val>
                                            <p:strVal val="#ppt_y"/>
                                          </p:val>
                                        </p:tav>
                                      </p:tavLst>
                                    </p:anim>
                                  </p:childTnLst>
                                </p:cTn>
                              </p:par>
                            </p:childTnLst>
                          </p:cTn>
                        </p:par>
                        <p:par>
                          <p:cTn id="56" fill="hold">
                            <p:stCondLst>
                              <p:cond delay="5000"/>
                            </p:stCondLst>
                            <p:childTnLst>
                              <p:par>
                                <p:cTn id="57" presetID="12" presetClass="entr" presetSubtype="2" fill="hold" nodeType="afterEffect">
                                  <p:stCondLst>
                                    <p:cond delay="0"/>
                                  </p:stCondLst>
                                  <p:childTnLst>
                                    <p:set>
                                      <p:cBhvr>
                                        <p:cTn id="58" dur="1" fill="hold">
                                          <p:stCondLst>
                                            <p:cond delay="0"/>
                                          </p:stCondLst>
                                        </p:cTn>
                                        <p:tgtEl>
                                          <p:spTgt spid="27"/>
                                        </p:tgtEl>
                                        <p:attrNameLst>
                                          <p:attrName>style.visibility</p:attrName>
                                        </p:attrNameLst>
                                      </p:cBhvr>
                                      <p:to>
                                        <p:strVal val="visible"/>
                                      </p:to>
                                    </p:set>
                                    <p:anim calcmode="lin" valueType="num">
                                      <p:cBhvr additive="base">
                                        <p:cTn id="59" dur="500"/>
                                        <p:tgtEl>
                                          <p:spTgt spid="27"/>
                                        </p:tgtEl>
                                        <p:attrNameLst>
                                          <p:attrName>ppt_x</p:attrName>
                                        </p:attrNameLst>
                                      </p:cBhvr>
                                      <p:tavLst>
                                        <p:tav tm="0">
                                          <p:val>
                                            <p:strVal val="#ppt_x+#ppt_w*1.125000"/>
                                          </p:val>
                                        </p:tav>
                                        <p:tav tm="100000">
                                          <p:val>
                                            <p:strVal val="#ppt_x"/>
                                          </p:val>
                                        </p:tav>
                                      </p:tavLst>
                                    </p:anim>
                                    <p:animEffect transition="in" filter="wipe(left)">
                                      <p:cBhvr>
                                        <p:cTn id="60" dur="500"/>
                                        <p:tgtEl>
                                          <p:spTgt spid="27"/>
                                        </p:tgtEl>
                                      </p:cBhvr>
                                    </p:animEffect>
                                  </p:childTnLst>
                                </p:cTn>
                              </p:par>
                            </p:childTnLst>
                          </p:cTn>
                        </p:par>
                        <p:par>
                          <p:cTn id="61" fill="hold">
                            <p:stCondLst>
                              <p:cond delay="5500"/>
                            </p:stCondLst>
                            <p:childTnLst>
                              <p:par>
                                <p:cTn id="62" presetID="42" presetClass="entr" presetSubtype="0" fill="hold" grpId="0" nodeType="afterEffect">
                                  <p:stCondLst>
                                    <p:cond delay="0"/>
                                  </p:stCondLst>
                                  <p:childTnLst>
                                    <p:set>
                                      <p:cBhvr>
                                        <p:cTn id="63" dur="1" fill="hold">
                                          <p:stCondLst>
                                            <p:cond delay="0"/>
                                          </p:stCondLst>
                                        </p:cTn>
                                        <p:tgtEl>
                                          <p:spTgt spid="47"/>
                                        </p:tgtEl>
                                        <p:attrNameLst>
                                          <p:attrName>style.visibility</p:attrName>
                                        </p:attrNameLst>
                                      </p:cBhvr>
                                      <p:to>
                                        <p:strVal val="visible"/>
                                      </p:to>
                                    </p:set>
                                    <p:animEffect transition="in" filter="fade">
                                      <p:cBhvr>
                                        <p:cTn id="64" dur="1000"/>
                                        <p:tgtEl>
                                          <p:spTgt spid="47"/>
                                        </p:tgtEl>
                                      </p:cBhvr>
                                    </p:animEffect>
                                    <p:anim calcmode="lin" valueType="num">
                                      <p:cBhvr>
                                        <p:cTn id="65" dur="1000" fill="hold"/>
                                        <p:tgtEl>
                                          <p:spTgt spid="47"/>
                                        </p:tgtEl>
                                        <p:attrNameLst>
                                          <p:attrName>ppt_x</p:attrName>
                                        </p:attrNameLst>
                                      </p:cBhvr>
                                      <p:tavLst>
                                        <p:tav tm="0">
                                          <p:val>
                                            <p:strVal val="#ppt_x"/>
                                          </p:val>
                                        </p:tav>
                                        <p:tav tm="100000">
                                          <p:val>
                                            <p:strVal val="#ppt_x"/>
                                          </p:val>
                                        </p:tav>
                                      </p:tavLst>
                                    </p:anim>
                                    <p:anim calcmode="lin" valueType="num">
                                      <p:cBhvr>
                                        <p:cTn id="66" dur="1000" fill="hold"/>
                                        <p:tgtEl>
                                          <p:spTgt spid="47"/>
                                        </p:tgtEl>
                                        <p:attrNameLst>
                                          <p:attrName>ppt_y</p:attrName>
                                        </p:attrNameLst>
                                      </p:cBhvr>
                                      <p:tavLst>
                                        <p:tav tm="0">
                                          <p:val>
                                            <p:strVal val="#ppt_y+.1"/>
                                          </p:val>
                                        </p:tav>
                                        <p:tav tm="100000">
                                          <p:val>
                                            <p:strVal val="#ppt_y"/>
                                          </p:val>
                                        </p:tav>
                                      </p:tavLst>
                                    </p:anim>
                                  </p:childTnLst>
                                </p:cTn>
                              </p:par>
                              <p:par>
                                <p:cTn id="67" presetID="42" presetClass="entr" presetSubtype="0" fill="hold" nodeType="withEffect">
                                  <p:stCondLst>
                                    <p:cond delay="0"/>
                                  </p:stCondLst>
                                  <p:childTnLst>
                                    <p:set>
                                      <p:cBhvr>
                                        <p:cTn id="68" dur="1" fill="hold">
                                          <p:stCondLst>
                                            <p:cond delay="0"/>
                                          </p:stCondLst>
                                        </p:cTn>
                                        <p:tgtEl>
                                          <p:spTgt spid="48"/>
                                        </p:tgtEl>
                                        <p:attrNameLst>
                                          <p:attrName>style.visibility</p:attrName>
                                        </p:attrNameLst>
                                      </p:cBhvr>
                                      <p:to>
                                        <p:strVal val="visible"/>
                                      </p:to>
                                    </p:set>
                                    <p:animEffect transition="in" filter="fade">
                                      <p:cBhvr>
                                        <p:cTn id="69" dur="1000"/>
                                        <p:tgtEl>
                                          <p:spTgt spid="48"/>
                                        </p:tgtEl>
                                      </p:cBhvr>
                                    </p:animEffect>
                                    <p:anim calcmode="lin" valueType="num">
                                      <p:cBhvr>
                                        <p:cTn id="70" dur="1000" fill="hold"/>
                                        <p:tgtEl>
                                          <p:spTgt spid="48"/>
                                        </p:tgtEl>
                                        <p:attrNameLst>
                                          <p:attrName>ppt_x</p:attrName>
                                        </p:attrNameLst>
                                      </p:cBhvr>
                                      <p:tavLst>
                                        <p:tav tm="0">
                                          <p:val>
                                            <p:strVal val="#ppt_x"/>
                                          </p:val>
                                        </p:tav>
                                        <p:tav tm="100000">
                                          <p:val>
                                            <p:strVal val="#ppt_x"/>
                                          </p:val>
                                        </p:tav>
                                      </p:tavLst>
                                    </p:anim>
                                    <p:anim calcmode="lin" valueType="num">
                                      <p:cBhvr>
                                        <p:cTn id="71" dur="1000" fill="hold"/>
                                        <p:tgtEl>
                                          <p:spTgt spid="48"/>
                                        </p:tgtEl>
                                        <p:attrNameLst>
                                          <p:attrName>ppt_y</p:attrName>
                                        </p:attrNameLst>
                                      </p:cBhvr>
                                      <p:tavLst>
                                        <p:tav tm="0">
                                          <p:val>
                                            <p:strVal val="#ppt_y+.1"/>
                                          </p:val>
                                        </p:tav>
                                        <p:tav tm="100000">
                                          <p:val>
                                            <p:strVal val="#ppt_y"/>
                                          </p:val>
                                        </p:tav>
                                      </p:tavLst>
                                    </p:anim>
                                  </p:childTnLst>
                                </p:cTn>
                              </p:par>
                            </p:childTnLst>
                          </p:cTn>
                        </p:par>
                        <p:par>
                          <p:cTn id="72" fill="hold">
                            <p:stCondLst>
                              <p:cond delay="6500"/>
                            </p:stCondLst>
                            <p:childTnLst>
                              <p:par>
                                <p:cTn id="73" presetID="47" presetClass="entr" presetSubtype="0" fill="hold" grpId="0" nodeType="afterEffect">
                                  <p:stCondLst>
                                    <p:cond delay="0"/>
                                  </p:stCondLst>
                                  <p:childTnLst>
                                    <p:set>
                                      <p:cBhvr>
                                        <p:cTn id="74" dur="1" fill="hold">
                                          <p:stCondLst>
                                            <p:cond delay="0"/>
                                          </p:stCondLst>
                                        </p:cTn>
                                        <p:tgtEl>
                                          <p:spTgt spid="51">
                                            <p:txEl>
                                              <p:pRg st="0" end="0"/>
                                            </p:txEl>
                                          </p:spTgt>
                                        </p:tgtEl>
                                        <p:attrNameLst>
                                          <p:attrName>style.visibility</p:attrName>
                                        </p:attrNameLst>
                                      </p:cBhvr>
                                      <p:to>
                                        <p:strVal val="visible"/>
                                      </p:to>
                                    </p:set>
                                    <p:animEffect transition="in" filter="fade">
                                      <p:cBhvr>
                                        <p:cTn id="75" dur="1000"/>
                                        <p:tgtEl>
                                          <p:spTgt spid="51">
                                            <p:txEl>
                                              <p:pRg st="0" end="0"/>
                                            </p:txEl>
                                          </p:spTgt>
                                        </p:tgtEl>
                                      </p:cBhvr>
                                    </p:animEffect>
                                    <p:anim calcmode="lin" valueType="num">
                                      <p:cBhvr>
                                        <p:cTn id="76" dur="1000" fill="hold"/>
                                        <p:tgtEl>
                                          <p:spTgt spid="51">
                                            <p:txEl>
                                              <p:pRg st="0" end="0"/>
                                            </p:txEl>
                                          </p:spTgt>
                                        </p:tgtEl>
                                        <p:attrNameLst>
                                          <p:attrName>ppt_x</p:attrName>
                                        </p:attrNameLst>
                                      </p:cBhvr>
                                      <p:tavLst>
                                        <p:tav tm="0">
                                          <p:val>
                                            <p:strVal val="#ppt_x"/>
                                          </p:val>
                                        </p:tav>
                                        <p:tav tm="100000">
                                          <p:val>
                                            <p:strVal val="#ppt_x"/>
                                          </p:val>
                                        </p:tav>
                                      </p:tavLst>
                                    </p:anim>
                                    <p:anim calcmode="lin" valueType="num">
                                      <p:cBhvr>
                                        <p:cTn id="77" dur="1000" fill="hold"/>
                                        <p:tgtEl>
                                          <p:spTgt spid="51">
                                            <p:txEl>
                                              <p:pRg st="0" end="0"/>
                                            </p:txEl>
                                          </p:spTgt>
                                        </p:tgtEl>
                                        <p:attrNameLst>
                                          <p:attrName>ppt_y</p:attrName>
                                        </p:attrNameLst>
                                      </p:cBhvr>
                                      <p:tavLst>
                                        <p:tav tm="0">
                                          <p:val>
                                            <p:strVal val="#ppt_y-.1"/>
                                          </p:val>
                                        </p:tav>
                                        <p:tav tm="100000">
                                          <p:val>
                                            <p:strVal val="#ppt_y"/>
                                          </p:val>
                                        </p:tav>
                                      </p:tavLst>
                                    </p:anim>
                                  </p:childTnLst>
                                </p:cTn>
                              </p:par>
                            </p:childTnLst>
                          </p:cTn>
                        </p:par>
                        <p:par>
                          <p:cTn id="78" fill="hold">
                            <p:stCondLst>
                              <p:cond delay="7500"/>
                            </p:stCondLst>
                            <p:childTnLst>
                              <p:par>
                                <p:cTn id="79" presetID="47" presetClass="entr" presetSubtype="0" fill="hold" grpId="0" nodeType="afterEffect">
                                  <p:stCondLst>
                                    <p:cond delay="0"/>
                                  </p:stCondLst>
                                  <p:childTnLst>
                                    <p:set>
                                      <p:cBhvr>
                                        <p:cTn id="80" dur="1" fill="hold">
                                          <p:stCondLst>
                                            <p:cond delay="0"/>
                                          </p:stCondLst>
                                        </p:cTn>
                                        <p:tgtEl>
                                          <p:spTgt spid="51">
                                            <p:txEl>
                                              <p:pRg st="2" end="2"/>
                                            </p:txEl>
                                          </p:spTgt>
                                        </p:tgtEl>
                                        <p:attrNameLst>
                                          <p:attrName>style.visibility</p:attrName>
                                        </p:attrNameLst>
                                      </p:cBhvr>
                                      <p:to>
                                        <p:strVal val="visible"/>
                                      </p:to>
                                    </p:set>
                                    <p:animEffect transition="in" filter="fade">
                                      <p:cBhvr>
                                        <p:cTn id="81" dur="1000"/>
                                        <p:tgtEl>
                                          <p:spTgt spid="51">
                                            <p:txEl>
                                              <p:pRg st="2" end="2"/>
                                            </p:txEl>
                                          </p:spTgt>
                                        </p:tgtEl>
                                      </p:cBhvr>
                                    </p:animEffect>
                                    <p:anim calcmode="lin" valueType="num">
                                      <p:cBhvr>
                                        <p:cTn id="82" dur="1000" fill="hold"/>
                                        <p:tgtEl>
                                          <p:spTgt spid="51">
                                            <p:txEl>
                                              <p:pRg st="2" end="2"/>
                                            </p:txEl>
                                          </p:spTgt>
                                        </p:tgtEl>
                                        <p:attrNameLst>
                                          <p:attrName>ppt_x</p:attrName>
                                        </p:attrNameLst>
                                      </p:cBhvr>
                                      <p:tavLst>
                                        <p:tav tm="0">
                                          <p:val>
                                            <p:strVal val="#ppt_x"/>
                                          </p:val>
                                        </p:tav>
                                        <p:tav tm="100000">
                                          <p:val>
                                            <p:strVal val="#ppt_x"/>
                                          </p:val>
                                        </p:tav>
                                      </p:tavLst>
                                    </p:anim>
                                    <p:anim calcmode="lin" valueType="num">
                                      <p:cBhvr>
                                        <p:cTn id="83" dur="1000" fill="hold"/>
                                        <p:tgtEl>
                                          <p:spTgt spid="51">
                                            <p:txEl>
                                              <p:pRg st="2" end="2"/>
                                            </p:txEl>
                                          </p:spTgt>
                                        </p:tgtEl>
                                        <p:attrNameLst>
                                          <p:attrName>ppt_y</p:attrName>
                                        </p:attrNameLst>
                                      </p:cBhvr>
                                      <p:tavLst>
                                        <p:tav tm="0">
                                          <p:val>
                                            <p:strVal val="#ppt_y-.1"/>
                                          </p:val>
                                        </p:tav>
                                        <p:tav tm="100000">
                                          <p:val>
                                            <p:strVal val="#ppt_y"/>
                                          </p:val>
                                        </p:tav>
                                      </p:tavLst>
                                    </p:anim>
                                  </p:childTnLst>
                                </p:cTn>
                              </p:par>
                            </p:childTnLst>
                          </p:cTn>
                        </p:par>
                        <p:par>
                          <p:cTn id="84" fill="hold">
                            <p:stCondLst>
                              <p:cond delay="8500"/>
                            </p:stCondLst>
                            <p:childTnLst>
                              <p:par>
                                <p:cTn id="85" presetID="47" presetClass="entr" presetSubtype="0" fill="hold" grpId="0" nodeType="afterEffect">
                                  <p:stCondLst>
                                    <p:cond delay="0"/>
                                  </p:stCondLst>
                                  <p:childTnLst>
                                    <p:set>
                                      <p:cBhvr>
                                        <p:cTn id="86" dur="1" fill="hold">
                                          <p:stCondLst>
                                            <p:cond delay="0"/>
                                          </p:stCondLst>
                                        </p:cTn>
                                        <p:tgtEl>
                                          <p:spTgt spid="51">
                                            <p:txEl>
                                              <p:pRg st="4" end="4"/>
                                            </p:txEl>
                                          </p:spTgt>
                                        </p:tgtEl>
                                        <p:attrNameLst>
                                          <p:attrName>style.visibility</p:attrName>
                                        </p:attrNameLst>
                                      </p:cBhvr>
                                      <p:to>
                                        <p:strVal val="visible"/>
                                      </p:to>
                                    </p:set>
                                    <p:animEffect transition="in" filter="fade">
                                      <p:cBhvr>
                                        <p:cTn id="87" dur="1000"/>
                                        <p:tgtEl>
                                          <p:spTgt spid="51">
                                            <p:txEl>
                                              <p:pRg st="4" end="4"/>
                                            </p:txEl>
                                          </p:spTgt>
                                        </p:tgtEl>
                                      </p:cBhvr>
                                    </p:animEffect>
                                    <p:anim calcmode="lin" valueType="num">
                                      <p:cBhvr>
                                        <p:cTn id="88" dur="1000" fill="hold"/>
                                        <p:tgtEl>
                                          <p:spTgt spid="51">
                                            <p:txEl>
                                              <p:pRg st="4" end="4"/>
                                            </p:txEl>
                                          </p:spTgt>
                                        </p:tgtEl>
                                        <p:attrNameLst>
                                          <p:attrName>ppt_x</p:attrName>
                                        </p:attrNameLst>
                                      </p:cBhvr>
                                      <p:tavLst>
                                        <p:tav tm="0">
                                          <p:val>
                                            <p:strVal val="#ppt_x"/>
                                          </p:val>
                                        </p:tav>
                                        <p:tav tm="100000">
                                          <p:val>
                                            <p:strVal val="#ppt_x"/>
                                          </p:val>
                                        </p:tav>
                                      </p:tavLst>
                                    </p:anim>
                                    <p:anim calcmode="lin" valueType="num">
                                      <p:cBhvr>
                                        <p:cTn id="89" dur="1000" fill="hold"/>
                                        <p:tgtEl>
                                          <p:spTgt spid="51">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9" grpId="0" animBg="1"/>
      <p:bldP spid="43" grpId="0" animBg="1"/>
      <p:bldP spid="47" grpId="0" animBg="1"/>
      <p:bldP spid="51" grpId="0" uiExpand="1" build="p"/>
      <p:bldP spid="5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1529</TotalTime>
  <Words>1393</Words>
  <Application>Microsoft Office PowerPoint</Application>
  <PresentationFormat>Widescreen</PresentationFormat>
  <Paragraphs>65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309</cp:revision>
  <dcterms:created xsi:type="dcterms:W3CDTF">2016-09-28T22:08:47Z</dcterms:created>
  <dcterms:modified xsi:type="dcterms:W3CDTF">2018-01-01T23:33:36Z</dcterms:modified>
</cp:coreProperties>
</file>