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56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2B2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2B2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85C40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5C40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3EB8C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3EB8CD"/>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A80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A80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pic>
        <p:nvPicPr>
          <p:cNvPr id="15" name="Picture 14">
            <a:hlinkClick r:id="rId6"/>
            <a:extLst>
              <a:ext uri="{FF2B5EF4-FFF2-40B4-BE49-F238E27FC236}">
                <a16:creationId xmlns:a16="http://schemas.microsoft.com/office/drawing/2014/main" id="{75CBCD8A-8413-4BAF-8AA4-482EF068D36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83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2018-01-01T21:42:41Z</dcterms:modified>
</cp:coreProperties>
</file>