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72532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D8373662-1BD0-49D9-ABD8-B1AE7FEE6E11}"/>
              </a:ext>
            </a:extLst>
          </p:cNvPr>
          <p:cNvSpPr/>
          <p:nvPr/>
        </p:nvSpPr>
        <p:spPr>
          <a:xfrm flipH="1">
            <a:off x="8226551" y="-857"/>
            <a:ext cx="39654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B3DAA1EC-3DFE-4DAC-BB4C-9B60E7A5BB2F}"/>
              </a:ext>
            </a:extLst>
          </p:cNvPr>
          <p:cNvGrpSpPr>
            <a:grpSpLocks noChangeAspect="1"/>
          </p:cNvGrpSpPr>
          <p:nvPr/>
        </p:nvGrpSpPr>
        <p:grpSpPr>
          <a:xfrm>
            <a:off x="571500" y="2129107"/>
            <a:ext cx="914400" cy="914400"/>
            <a:chOff x="990600" y="2057400"/>
            <a:chExt cx="1645920" cy="1645920"/>
          </a:xfrm>
        </p:grpSpPr>
        <p:sp>
          <p:nvSpPr>
            <p:cNvPr id="10" name="Oval 9">
              <a:extLst>
                <a:ext uri="{FF2B5EF4-FFF2-40B4-BE49-F238E27FC236}">
                  <a16:creationId xmlns:a16="http://schemas.microsoft.com/office/drawing/2014/main" id="{740FC2EA-3B12-40CD-8B50-FF158E74D511}"/>
                </a:ext>
              </a:extLst>
            </p:cNvPr>
            <p:cNvSpPr>
              <a:spLocks noChangeAspect="1"/>
            </p:cNvSpPr>
            <p:nvPr/>
          </p:nvSpPr>
          <p:spPr>
            <a:xfrm>
              <a:off x="990600" y="2057400"/>
              <a:ext cx="1645920" cy="164592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1ABD2D8-F270-402C-8F1E-96C5A2B4FAED}"/>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1B19FF4-FEF2-4FB7-AB8D-B186FC26361A}"/>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3" name="TextBox 22">
            <a:extLst>
              <a:ext uri="{FF2B5EF4-FFF2-40B4-BE49-F238E27FC236}">
                <a16:creationId xmlns:a16="http://schemas.microsoft.com/office/drawing/2014/main" id="{4D3DC7F6-BD80-4188-945E-BF0367D5C5F7}"/>
              </a:ext>
            </a:extLst>
          </p:cNvPr>
          <p:cNvSpPr txBox="1"/>
          <p:nvPr/>
        </p:nvSpPr>
        <p:spPr>
          <a:xfrm>
            <a:off x="1523999" y="1989221"/>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Group 24">
            <a:extLst>
              <a:ext uri="{FF2B5EF4-FFF2-40B4-BE49-F238E27FC236}">
                <a16:creationId xmlns:a16="http://schemas.microsoft.com/office/drawing/2014/main" id="{738F5C2A-67C3-4066-8EB8-1B3A5F34F3D3}"/>
              </a:ext>
            </a:extLst>
          </p:cNvPr>
          <p:cNvGrpSpPr>
            <a:grpSpLocks noChangeAspect="1"/>
          </p:cNvGrpSpPr>
          <p:nvPr/>
        </p:nvGrpSpPr>
        <p:grpSpPr>
          <a:xfrm>
            <a:off x="4399025" y="2125623"/>
            <a:ext cx="914400" cy="914400"/>
            <a:chOff x="990600" y="2057400"/>
            <a:chExt cx="1645920" cy="1645920"/>
          </a:xfrm>
        </p:grpSpPr>
        <p:sp>
          <p:nvSpPr>
            <p:cNvPr id="27" name="Oval 26">
              <a:extLst>
                <a:ext uri="{FF2B5EF4-FFF2-40B4-BE49-F238E27FC236}">
                  <a16:creationId xmlns:a16="http://schemas.microsoft.com/office/drawing/2014/main" id="{32B570FE-CA38-46B8-9D0F-5F6D87822279}"/>
                </a:ext>
              </a:extLst>
            </p:cNvPr>
            <p:cNvSpPr>
              <a:spLocks noChangeAspect="1"/>
            </p:cNvSpPr>
            <p:nvPr/>
          </p:nvSpPr>
          <p:spPr>
            <a:xfrm>
              <a:off x="990600" y="2057400"/>
              <a:ext cx="1645920" cy="164592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5DA64190-774D-44B2-9B95-E535E340346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E9605C41-EA0C-4C7C-8D0C-A9CBC34C1A37}"/>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6" name="TextBox 25">
            <a:extLst>
              <a:ext uri="{FF2B5EF4-FFF2-40B4-BE49-F238E27FC236}">
                <a16:creationId xmlns:a16="http://schemas.microsoft.com/office/drawing/2014/main" id="{F8F01583-C635-4CFD-B4B7-8423DFDD5D5D}"/>
              </a:ext>
            </a:extLst>
          </p:cNvPr>
          <p:cNvSpPr txBox="1"/>
          <p:nvPr/>
        </p:nvSpPr>
        <p:spPr>
          <a:xfrm>
            <a:off x="5351524" y="198573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1" name="Group 30">
            <a:extLst>
              <a:ext uri="{FF2B5EF4-FFF2-40B4-BE49-F238E27FC236}">
                <a16:creationId xmlns:a16="http://schemas.microsoft.com/office/drawing/2014/main" id="{98D3B506-39AC-4BB6-8729-FA74245A38D0}"/>
              </a:ext>
            </a:extLst>
          </p:cNvPr>
          <p:cNvGrpSpPr>
            <a:grpSpLocks noChangeAspect="1"/>
          </p:cNvGrpSpPr>
          <p:nvPr/>
        </p:nvGrpSpPr>
        <p:grpSpPr>
          <a:xfrm>
            <a:off x="571500" y="3746313"/>
            <a:ext cx="914400" cy="914400"/>
            <a:chOff x="990600" y="2057400"/>
            <a:chExt cx="1645920" cy="1645920"/>
          </a:xfrm>
        </p:grpSpPr>
        <p:sp>
          <p:nvSpPr>
            <p:cNvPr id="33" name="Oval 32">
              <a:extLst>
                <a:ext uri="{FF2B5EF4-FFF2-40B4-BE49-F238E27FC236}">
                  <a16:creationId xmlns:a16="http://schemas.microsoft.com/office/drawing/2014/main" id="{5885C1A1-746E-4EF4-875F-3EB5B63DC051}"/>
                </a:ext>
              </a:extLst>
            </p:cNvPr>
            <p:cNvSpPr>
              <a:spLocks noChangeAspect="1"/>
            </p:cNvSpPr>
            <p:nvPr/>
          </p:nvSpPr>
          <p:spPr>
            <a:xfrm>
              <a:off x="990600" y="2057400"/>
              <a:ext cx="1645920" cy="164592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064A434D-A21F-4F91-A9A1-42E7840D1407}"/>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8ADDA30-EC8A-4198-9DCB-CCDB3A7AD8E5}"/>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FFB076BC-1C3C-4272-8B26-FD7CA1137641}"/>
              </a:ext>
            </a:extLst>
          </p:cNvPr>
          <p:cNvSpPr txBox="1"/>
          <p:nvPr/>
        </p:nvSpPr>
        <p:spPr>
          <a:xfrm>
            <a:off x="1523999" y="360642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7" name="Group 36">
            <a:extLst>
              <a:ext uri="{FF2B5EF4-FFF2-40B4-BE49-F238E27FC236}">
                <a16:creationId xmlns:a16="http://schemas.microsoft.com/office/drawing/2014/main" id="{B27795DE-1936-406A-BB13-EF5DE3B5FF63}"/>
              </a:ext>
            </a:extLst>
          </p:cNvPr>
          <p:cNvGrpSpPr>
            <a:grpSpLocks noChangeAspect="1"/>
          </p:cNvGrpSpPr>
          <p:nvPr/>
        </p:nvGrpSpPr>
        <p:grpSpPr>
          <a:xfrm>
            <a:off x="4399025" y="3742829"/>
            <a:ext cx="914400" cy="914400"/>
            <a:chOff x="990600" y="2057400"/>
            <a:chExt cx="1645920" cy="1645920"/>
          </a:xfrm>
        </p:grpSpPr>
        <p:sp>
          <p:nvSpPr>
            <p:cNvPr id="39" name="Oval 38">
              <a:extLst>
                <a:ext uri="{FF2B5EF4-FFF2-40B4-BE49-F238E27FC236}">
                  <a16:creationId xmlns:a16="http://schemas.microsoft.com/office/drawing/2014/main" id="{8CD52946-EE4A-45A6-B659-F61258F9BD5C}"/>
                </a:ext>
              </a:extLst>
            </p:cNvPr>
            <p:cNvSpPr>
              <a:spLocks noChangeAspect="1"/>
            </p:cNvSpPr>
            <p:nvPr/>
          </p:nvSpPr>
          <p:spPr>
            <a:xfrm>
              <a:off x="990600" y="2057400"/>
              <a:ext cx="1645920" cy="1645920"/>
            </a:xfrm>
            <a:prstGeom prst="ellipse">
              <a:avLst/>
            </a:prstGeom>
            <a:solidFill>
              <a:srgbClr val="2C374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00AAAF5-A698-4639-AA19-4D61BC177A7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FB4C74C5-6C8A-4C17-8F4C-29C946D05881}"/>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4E22B103-C4C8-4F40-BA04-D34AA06E3A0C}"/>
              </a:ext>
            </a:extLst>
          </p:cNvPr>
          <p:cNvSpPr txBox="1"/>
          <p:nvPr/>
        </p:nvSpPr>
        <p:spPr>
          <a:xfrm>
            <a:off x="5351524" y="3602943"/>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3" name="Group 42">
            <a:extLst>
              <a:ext uri="{FF2B5EF4-FFF2-40B4-BE49-F238E27FC236}">
                <a16:creationId xmlns:a16="http://schemas.microsoft.com/office/drawing/2014/main" id="{5BE7B0C7-841B-4246-97FF-97ED7E44ECA1}"/>
              </a:ext>
            </a:extLst>
          </p:cNvPr>
          <p:cNvGrpSpPr>
            <a:grpSpLocks noChangeAspect="1"/>
          </p:cNvGrpSpPr>
          <p:nvPr/>
        </p:nvGrpSpPr>
        <p:grpSpPr>
          <a:xfrm>
            <a:off x="569428" y="5270313"/>
            <a:ext cx="914400" cy="914400"/>
            <a:chOff x="990600" y="2057400"/>
            <a:chExt cx="1645920" cy="1645920"/>
          </a:xfrm>
        </p:grpSpPr>
        <p:sp>
          <p:nvSpPr>
            <p:cNvPr id="45" name="Oval 44">
              <a:extLst>
                <a:ext uri="{FF2B5EF4-FFF2-40B4-BE49-F238E27FC236}">
                  <a16:creationId xmlns:a16="http://schemas.microsoft.com/office/drawing/2014/main" id="{19FC0072-951C-4C41-8421-59E13CC94C00}"/>
                </a:ext>
              </a:extLst>
            </p:cNvPr>
            <p:cNvSpPr>
              <a:spLocks noChangeAspect="1"/>
            </p:cNvSpPr>
            <p:nvPr/>
          </p:nvSpPr>
          <p:spPr>
            <a:xfrm>
              <a:off x="990600" y="2057400"/>
              <a:ext cx="1645920" cy="1645920"/>
            </a:xfrm>
            <a:prstGeom prst="ellipse">
              <a:avLst/>
            </a:prstGeom>
            <a:solidFill>
              <a:srgbClr val="62768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17ADAE7B-4E4D-41B3-AEE9-B5479243C82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D214C25E-398E-4A08-AC35-974306F2ED3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44" name="TextBox 43">
            <a:extLst>
              <a:ext uri="{FF2B5EF4-FFF2-40B4-BE49-F238E27FC236}">
                <a16:creationId xmlns:a16="http://schemas.microsoft.com/office/drawing/2014/main" id="{F14D31DC-58A4-4D00-A8E7-ED12AA0E494E}"/>
              </a:ext>
            </a:extLst>
          </p:cNvPr>
          <p:cNvSpPr txBox="1"/>
          <p:nvPr/>
        </p:nvSpPr>
        <p:spPr>
          <a:xfrm>
            <a:off x="1521927" y="513042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9" name="Group 48">
            <a:extLst>
              <a:ext uri="{FF2B5EF4-FFF2-40B4-BE49-F238E27FC236}">
                <a16:creationId xmlns:a16="http://schemas.microsoft.com/office/drawing/2014/main" id="{E1A8AEDF-C4C2-4033-ABB4-186B141CD570}"/>
              </a:ext>
            </a:extLst>
          </p:cNvPr>
          <p:cNvGrpSpPr>
            <a:grpSpLocks noChangeAspect="1"/>
          </p:cNvGrpSpPr>
          <p:nvPr/>
        </p:nvGrpSpPr>
        <p:grpSpPr>
          <a:xfrm>
            <a:off x="4396953" y="5266829"/>
            <a:ext cx="914400" cy="914400"/>
            <a:chOff x="990600" y="2057400"/>
            <a:chExt cx="1645920" cy="1645920"/>
          </a:xfrm>
        </p:grpSpPr>
        <p:sp>
          <p:nvSpPr>
            <p:cNvPr id="51" name="Oval 50">
              <a:extLst>
                <a:ext uri="{FF2B5EF4-FFF2-40B4-BE49-F238E27FC236}">
                  <a16:creationId xmlns:a16="http://schemas.microsoft.com/office/drawing/2014/main" id="{547C25C0-EA48-4D36-97B2-6C23EC1D4EA5}"/>
                </a:ext>
              </a:extLst>
            </p:cNvPr>
            <p:cNvSpPr>
              <a:spLocks noChangeAspect="1"/>
            </p:cNvSpPr>
            <p:nvPr/>
          </p:nvSpPr>
          <p:spPr>
            <a:xfrm>
              <a:off x="990600" y="2057400"/>
              <a:ext cx="1645920" cy="1645920"/>
            </a:xfrm>
            <a:prstGeom prst="ellipse">
              <a:avLst/>
            </a:prstGeom>
            <a:solidFill>
              <a:srgbClr val="B5B5B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37D79613-F08D-4C80-8D70-1DA463D97963}"/>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CCD7FEFA-469D-41A8-BAB3-37164A60DA6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50" name="TextBox 49">
            <a:extLst>
              <a:ext uri="{FF2B5EF4-FFF2-40B4-BE49-F238E27FC236}">
                <a16:creationId xmlns:a16="http://schemas.microsoft.com/office/drawing/2014/main" id="{6056E113-884F-4A34-A9E2-ED5C89D50CC0}"/>
              </a:ext>
            </a:extLst>
          </p:cNvPr>
          <p:cNvSpPr txBox="1"/>
          <p:nvPr/>
        </p:nvSpPr>
        <p:spPr>
          <a:xfrm>
            <a:off x="5349452" y="5126943"/>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6" name="Picture 35">
            <a:hlinkClick r:id="rId3"/>
            <a:extLst>
              <a:ext uri="{FF2B5EF4-FFF2-40B4-BE49-F238E27FC236}">
                <a16:creationId xmlns:a16="http://schemas.microsoft.com/office/drawing/2014/main" id="{B076C6EB-C4CB-4F86-B317-5013F455349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840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left)">
                                      <p:cBhvr>
                                        <p:cTn id="41" dur="500"/>
                                        <p:tgtEl>
                                          <p:spTgt spid="32"/>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ipe(left)">
                                      <p:cBhvr>
                                        <p:cTn id="51" dur="500"/>
                                        <p:tgtEl>
                                          <p:spTgt spid="38"/>
                                        </p:tgtEl>
                                      </p:cBhvr>
                                    </p:animEffect>
                                  </p:childTnLst>
                                </p:cTn>
                              </p:par>
                            </p:childTnLst>
                          </p:cTn>
                        </p:par>
                        <p:par>
                          <p:cTn id="52" fill="hold">
                            <p:stCondLst>
                              <p:cond delay="7000"/>
                            </p:stCondLst>
                            <p:childTnLst>
                              <p:par>
                                <p:cTn id="53" presetID="42" presetClass="entr" presetSubtype="0"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1000"/>
                                        <p:tgtEl>
                                          <p:spTgt spid="43"/>
                                        </p:tgtEl>
                                      </p:cBhvr>
                                    </p:animEffect>
                                    <p:anim calcmode="lin" valueType="num">
                                      <p:cBhvr>
                                        <p:cTn id="56" dur="1000" fill="hold"/>
                                        <p:tgtEl>
                                          <p:spTgt spid="43"/>
                                        </p:tgtEl>
                                        <p:attrNameLst>
                                          <p:attrName>ppt_x</p:attrName>
                                        </p:attrNameLst>
                                      </p:cBhvr>
                                      <p:tavLst>
                                        <p:tav tm="0">
                                          <p:val>
                                            <p:strVal val="#ppt_x"/>
                                          </p:val>
                                        </p:tav>
                                        <p:tav tm="100000">
                                          <p:val>
                                            <p:strVal val="#ppt_x"/>
                                          </p:val>
                                        </p:tav>
                                      </p:tavLst>
                                    </p:anim>
                                    <p:anim calcmode="lin" valueType="num">
                                      <p:cBhvr>
                                        <p:cTn id="57" dur="1000" fill="hold"/>
                                        <p:tgtEl>
                                          <p:spTgt spid="43"/>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1000"/>
                                        <p:tgtEl>
                                          <p:spTgt spid="49"/>
                                        </p:tgtEl>
                                      </p:cBhvr>
                                    </p:animEffect>
                                    <p:anim calcmode="lin" valueType="num">
                                      <p:cBhvr>
                                        <p:cTn id="66" dur="1000" fill="hold"/>
                                        <p:tgtEl>
                                          <p:spTgt spid="49"/>
                                        </p:tgtEl>
                                        <p:attrNameLst>
                                          <p:attrName>ppt_x</p:attrName>
                                        </p:attrNameLst>
                                      </p:cBhvr>
                                      <p:tavLst>
                                        <p:tav tm="0">
                                          <p:val>
                                            <p:strVal val="#ppt_x"/>
                                          </p:val>
                                        </p:tav>
                                        <p:tav tm="100000">
                                          <p:val>
                                            <p:strVal val="#ppt_x"/>
                                          </p:val>
                                        </p:tav>
                                      </p:tavLst>
                                    </p:anim>
                                    <p:anim calcmode="lin" valueType="num">
                                      <p:cBhvr>
                                        <p:cTn id="67" dur="1000" fill="hold"/>
                                        <p:tgtEl>
                                          <p:spTgt spid="49"/>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23" grpId="0"/>
      <p:bldP spid="26" grpId="0"/>
      <p:bldP spid="32" grpId="0"/>
      <p:bldP spid="38" grpId="0"/>
      <p:bldP spid="44"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1342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2018-11-02T18:07:25Z</dcterms:modified>
</cp:coreProperties>
</file>