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253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2C374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62768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B5B5B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B076C6EB-C4CB-4F86-B317-5013F455349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2018-11-02T18:07:25Z</dcterms:modified>
</cp:coreProperties>
</file>