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203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EF3425"/>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8397B1"/>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2C3749"/>
          </a:solidFill>
          <a:ln w="6350">
            <a:solidFill>
              <a:schemeClr val="bg1">
                <a:alpha val="40000"/>
              </a:schemeClr>
            </a:solidFill>
          </a:ln>
          <a:effectLst>
            <a:outerShdw blurRad="190500" dist="2286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chemeClr val="bg1"/>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chemeClr val="bg1"/>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chemeClr val="bg1"/>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chemeClr val="bg1"/>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399B64BB-EB90-4237-9306-136122FE40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320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2018-11-02T18:06:34Z</dcterms:modified>
</cp:coreProperties>
</file>