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71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EF34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8397B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2C374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8397B1"/>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solidFill>
              <a:schemeClr val="bg2">
                <a:lumMod val="10000"/>
                <a:alpha val="50000"/>
              </a:schemeClr>
            </a:soli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DB6917DA-C60A-447E-B516-91A8C4CFB9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2018-11-02T18:05:27Z</dcterms:modified>
</cp:coreProperties>
</file>