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3643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EF3425"/>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EF3425"/>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8397B1"/>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44546B"/>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8397B1"/>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2C3749"/>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44546B"/>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2C3749"/>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9A05E310-3859-47EC-A919-39F8E093D8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895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2018-11-02T18:03:19Z</dcterms:modified>
</cp:coreProperties>
</file>