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586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397B1"/>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C3749"/>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62768F"/>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3425"/>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B5B5B5"/>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chemeClr val="bg2">
              <a:lumMod val="1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8397B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8397B1"/>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2C374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2C3749"/>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B5B5B5"/>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EF3425"/>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EF3425"/>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44546B"/>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44546B"/>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62768F"/>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62768F"/>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2C3749"/>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B5B5B5"/>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8397B1"/>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62768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74DD3E85-1646-4CA9-A98E-916DBA949A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4469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2018-11-02T18:01:21Z</dcterms:modified>
</cp:coreProperties>
</file>