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01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84"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9855266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grpSp>
        <p:nvGrpSpPr>
          <p:cNvPr id="4" name="Group 3">
            <a:extLst>
              <a:ext uri="{FF2B5EF4-FFF2-40B4-BE49-F238E27FC236}">
                <a16:creationId xmlns:a16="http://schemas.microsoft.com/office/drawing/2014/main" id="{795B78AF-9CD5-4314-A76C-FC7149CF64C4}"/>
              </a:ext>
            </a:extLst>
          </p:cNvPr>
          <p:cNvGrpSpPr/>
          <p:nvPr/>
        </p:nvGrpSpPr>
        <p:grpSpPr>
          <a:xfrm>
            <a:off x="838202" y="1799770"/>
            <a:ext cx="2514603" cy="4563127"/>
            <a:chOff x="1219199" y="2036617"/>
            <a:chExt cx="2514603" cy="4563127"/>
          </a:xfrm>
          <a:scene3d>
            <a:camera prst="orthographicFront">
              <a:rot lat="0" lon="0" rev="0"/>
            </a:camera>
            <a:lightRig rig="brightRoom" dir="t">
              <a:rot lat="0" lon="0" rev="600000"/>
            </a:lightRig>
          </a:scene3d>
        </p:grpSpPr>
        <p:sp>
          <p:nvSpPr>
            <p:cNvPr id="9" name="Rectangle 8">
              <a:extLst>
                <a:ext uri="{FF2B5EF4-FFF2-40B4-BE49-F238E27FC236}">
                  <a16:creationId xmlns:a16="http://schemas.microsoft.com/office/drawing/2014/main" id="{C89B4505-1C9D-4950-8B19-A728CEB31092}"/>
                </a:ext>
              </a:extLst>
            </p:cNvPr>
            <p:cNvSpPr/>
            <p:nvPr/>
          </p:nvSpPr>
          <p:spPr>
            <a:xfrm rot="16200000">
              <a:off x="210624" y="3048859"/>
              <a:ext cx="4531752" cy="2514600"/>
            </a:xfrm>
            <a:prstGeom prst="rect">
              <a:avLst/>
            </a:prstGeom>
            <a:solidFill>
              <a:schemeClr val="bg2">
                <a:lumMod val="10000"/>
                <a:alpha val="50000"/>
              </a:schemeClr>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8" name="Freeform: Shape 7">
              <a:extLst>
                <a:ext uri="{FF2B5EF4-FFF2-40B4-BE49-F238E27FC236}">
                  <a16:creationId xmlns:a16="http://schemas.microsoft.com/office/drawing/2014/main" id="{26B99E71-E884-4389-9D2F-4D7DAC34D3D8}"/>
                </a:ext>
              </a:extLst>
            </p:cNvPr>
            <p:cNvSpPr/>
            <p:nvPr/>
          </p:nvSpPr>
          <p:spPr>
            <a:xfrm>
              <a:off x="1219199" y="2036617"/>
              <a:ext cx="2514601" cy="1127988"/>
            </a:xfrm>
            <a:custGeom>
              <a:avLst/>
              <a:gdLst>
                <a:gd name="connsiteX0" fmla="*/ 0 w 2133600"/>
                <a:gd name="connsiteY0" fmla="*/ 0 h 1127988"/>
                <a:gd name="connsiteX1" fmla="*/ 2133600 w 2133600"/>
                <a:gd name="connsiteY1" fmla="*/ 0 h 1127988"/>
                <a:gd name="connsiteX2" fmla="*/ 2133600 w 2133600"/>
                <a:gd name="connsiteY2" fmla="*/ 774972 h 1127988"/>
                <a:gd name="connsiteX3" fmla="*/ 0 w 2133600"/>
                <a:gd name="connsiteY3" fmla="*/ 1026327 h 1127988"/>
              </a:gdLst>
              <a:ahLst/>
              <a:cxnLst>
                <a:cxn ang="0">
                  <a:pos x="connsiteX0" y="connsiteY0"/>
                </a:cxn>
                <a:cxn ang="0">
                  <a:pos x="connsiteX1" y="connsiteY1"/>
                </a:cxn>
                <a:cxn ang="0">
                  <a:pos x="connsiteX2" y="connsiteY2"/>
                </a:cxn>
                <a:cxn ang="0">
                  <a:pos x="connsiteX3" y="connsiteY3"/>
                </a:cxn>
              </a:cxnLst>
              <a:rect l="l" t="t" r="r" b="b"/>
              <a:pathLst>
                <a:path w="2133600" h="1127988">
                  <a:moveTo>
                    <a:pt x="0" y="0"/>
                  </a:moveTo>
                  <a:lnTo>
                    <a:pt x="2133600" y="0"/>
                  </a:lnTo>
                  <a:lnTo>
                    <a:pt x="2133600" y="774972"/>
                  </a:lnTo>
                  <a:cubicBezTo>
                    <a:pt x="1066800" y="774972"/>
                    <a:pt x="1066800" y="1357056"/>
                    <a:pt x="0" y="1026327"/>
                  </a:cubicBezTo>
                  <a:close/>
                </a:path>
              </a:pathLst>
            </a:custGeom>
            <a:solidFill>
              <a:srgbClr val="EF3425"/>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0" name="Rectangle 9">
              <a:extLst>
                <a:ext uri="{FF2B5EF4-FFF2-40B4-BE49-F238E27FC236}">
                  <a16:creationId xmlns:a16="http://schemas.microsoft.com/office/drawing/2014/main" id="{12CA0BD3-2E72-48B3-A519-293BE70CC81C}"/>
                </a:ext>
              </a:extLst>
            </p:cNvPr>
            <p:cNvSpPr/>
            <p:nvPr/>
          </p:nvSpPr>
          <p:spPr>
            <a:xfrm rot="16200000">
              <a:off x="2081331" y="4947274"/>
              <a:ext cx="790339" cy="2514602"/>
            </a:xfrm>
            <a:prstGeom prst="rect">
              <a:avLst/>
            </a:prstGeom>
            <a:solidFill>
              <a:srgbClr val="EF3425"/>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grpSp>
      <p:sp>
        <p:nvSpPr>
          <p:cNvPr id="11" name="TextBox 10">
            <a:extLst>
              <a:ext uri="{FF2B5EF4-FFF2-40B4-BE49-F238E27FC236}">
                <a16:creationId xmlns:a16="http://schemas.microsoft.com/office/drawing/2014/main" id="{FA65D6DB-E65E-41AC-A63E-2FB0C8228660}"/>
              </a:ext>
            </a:extLst>
          </p:cNvPr>
          <p:cNvSpPr txBox="1"/>
          <p:nvPr/>
        </p:nvSpPr>
        <p:spPr>
          <a:xfrm>
            <a:off x="838200" y="2073943"/>
            <a:ext cx="2514603" cy="369332"/>
          </a:xfrm>
          <a:prstGeom prst="rect">
            <a:avLst/>
          </a:prstGeom>
          <a:noFill/>
        </p:spPr>
        <p:txBody>
          <a:bodyPr wrap="square" lIns="0" tIns="0" rIns="0" bIns="0" rtlCol="0" anchor="t">
            <a:spAutoFit/>
          </a:bodyPr>
          <a:lstStyle/>
          <a:p>
            <a:pPr algn="ctr"/>
            <a:r>
              <a:rPr lang="en-US" sz="2400" dirty="0">
                <a:solidFill>
                  <a:schemeClr val="bg1"/>
                </a:solidFill>
                <a:latin typeface="Bernard MT Condensed" panose="02050806060905020404" pitchFamily="18" charset="0"/>
              </a:rPr>
              <a:t>LOREM IPSUM 01</a:t>
            </a:r>
          </a:p>
        </p:txBody>
      </p:sp>
      <p:sp>
        <p:nvSpPr>
          <p:cNvPr id="12" name="TextBox 11">
            <a:extLst>
              <a:ext uri="{FF2B5EF4-FFF2-40B4-BE49-F238E27FC236}">
                <a16:creationId xmlns:a16="http://schemas.microsoft.com/office/drawing/2014/main" id="{3B438428-4598-4E18-920E-6EF655B5A083}"/>
              </a:ext>
            </a:extLst>
          </p:cNvPr>
          <p:cNvSpPr txBox="1"/>
          <p:nvPr/>
        </p:nvSpPr>
        <p:spPr>
          <a:xfrm>
            <a:off x="1371445" y="5721506"/>
            <a:ext cx="1448112" cy="492443"/>
          </a:xfrm>
          <a:prstGeom prst="rect">
            <a:avLst/>
          </a:prstGeom>
          <a:noFill/>
        </p:spPr>
        <p:txBody>
          <a:bodyPr wrap="square" lIns="0" tIns="0" rIns="0" bIns="0" rtlCol="0" anchor="t">
            <a:spAutoFit/>
          </a:bodyPr>
          <a:lstStyle/>
          <a:p>
            <a:pPr algn="ctr"/>
            <a:r>
              <a:rPr lang="en-US" sz="3200" dirty="0">
                <a:solidFill>
                  <a:schemeClr val="bg1"/>
                </a:solidFill>
                <a:latin typeface="Bernard MT Condensed" panose="02050806060905020404" pitchFamily="18" charset="0"/>
              </a:rPr>
              <a:t>$273</a:t>
            </a:r>
          </a:p>
        </p:txBody>
      </p:sp>
      <p:sp>
        <p:nvSpPr>
          <p:cNvPr id="13" name="TextBox 12">
            <a:extLst>
              <a:ext uri="{FF2B5EF4-FFF2-40B4-BE49-F238E27FC236}">
                <a16:creationId xmlns:a16="http://schemas.microsoft.com/office/drawing/2014/main" id="{884AA880-31DC-410F-AE25-514B4033ECBC}"/>
              </a:ext>
            </a:extLst>
          </p:cNvPr>
          <p:cNvSpPr txBox="1"/>
          <p:nvPr/>
        </p:nvSpPr>
        <p:spPr>
          <a:xfrm>
            <a:off x="838200" y="3174020"/>
            <a:ext cx="2362200" cy="1931234"/>
          </a:xfrm>
          <a:prstGeom prst="rect">
            <a:avLst/>
          </a:prstGeom>
          <a:noFill/>
        </p:spPr>
        <p:txBody>
          <a:bodyPr wrap="square" rtlCol="0">
            <a:spAutoFit/>
          </a:bodyPr>
          <a:lstStyle/>
          <a:p>
            <a:pPr marL="285750" indent="-285750" algn="ctr">
              <a:lnSpc>
                <a:spcPct val="150000"/>
              </a:lnSpc>
              <a:spcBef>
                <a:spcPts val="533"/>
              </a:spcBef>
              <a:buFont typeface="Wingdings" panose="05000000000000000000" pitchFamily="2" charset="2"/>
              <a:buChar char="v"/>
            </a:pPr>
            <a:r>
              <a:rPr lang="en-US" sz="1400" b="1" dirty="0">
                <a:solidFill>
                  <a:schemeClr val="bg1"/>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chemeClr val="bg1"/>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chemeClr val="bg1"/>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chemeClr val="bg1"/>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chemeClr val="bg1"/>
                </a:solidFill>
                <a:latin typeface="Candara" panose="020E0502030303020204" pitchFamily="34" charset="0"/>
              </a:rPr>
              <a:t>lorem ipsum dolor</a:t>
            </a:r>
          </a:p>
        </p:txBody>
      </p:sp>
      <p:grpSp>
        <p:nvGrpSpPr>
          <p:cNvPr id="21" name="Group 20">
            <a:extLst>
              <a:ext uri="{FF2B5EF4-FFF2-40B4-BE49-F238E27FC236}">
                <a16:creationId xmlns:a16="http://schemas.microsoft.com/office/drawing/2014/main" id="{42640FE6-1B36-413D-9C00-23578F9CE2FC}"/>
              </a:ext>
            </a:extLst>
          </p:cNvPr>
          <p:cNvGrpSpPr/>
          <p:nvPr/>
        </p:nvGrpSpPr>
        <p:grpSpPr>
          <a:xfrm>
            <a:off x="3483045" y="1802267"/>
            <a:ext cx="2514603" cy="4563127"/>
            <a:chOff x="1219199" y="2036617"/>
            <a:chExt cx="2514603" cy="4563127"/>
          </a:xfrm>
          <a:scene3d>
            <a:camera prst="orthographicFront">
              <a:rot lat="0" lon="0" rev="0"/>
            </a:camera>
            <a:lightRig rig="brightRoom" dir="t">
              <a:rot lat="0" lon="0" rev="600000"/>
            </a:lightRig>
          </a:scene3d>
        </p:grpSpPr>
        <p:sp>
          <p:nvSpPr>
            <p:cNvPr id="25" name="Rectangle 24">
              <a:extLst>
                <a:ext uri="{FF2B5EF4-FFF2-40B4-BE49-F238E27FC236}">
                  <a16:creationId xmlns:a16="http://schemas.microsoft.com/office/drawing/2014/main" id="{64C3F9FF-D144-4D47-AC00-03AE3ED42790}"/>
                </a:ext>
              </a:extLst>
            </p:cNvPr>
            <p:cNvSpPr/>
            <p:nvPr/>
          </p:nvSpPr>
          <p:spPr>
            <a:xfrm rot="16200000">
              <a:off x="210624" y="3048859"/>
              <a:ext cx="4531752" cy="2514600"/>
            </a:xfrm>
            <a:prstGeom prst="rect">
              <a:avLst/>
            </a:prstGeom>
            <a:solidFill>
              <a:schemeClr val="bg2">
                <a:lumMod val="10000"/>
                <a:alpha val="50000"/>
              </a:schemeClr>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26" name="Freeform: Shape 25">
              <a:extLst>
                <a:ext uri="{FF2B5EF4-FFF2-40B4-BE49-F238E27FC236}">
                  <a16:creationId xmlns:a16="http://schemas.microsoft.com/office/drawing/2014/main" id="{CC31F42B-A62E-4DB8-A9E7-2A199209EDFB}"/>
                </a:ext>
              </a:extLst>
            </p:cNvPr>
            <p:cNvSpPr/>
            <p:nvPr/>
          </p:nvSpPr>
          <p:spPr>
            <a:xfrm>
              <a:off x="1219199" y="2036617"/>
              <a:ext cx="2514601" cy="1127988"/>
            </a:xfrm>
            <a:custGeom>
              <a:avLst/>
              <a:gdLst>
                <a:gd name="connsiteX0" fmla="*/ 0 w 2133600"/>
                <a:gd name="connsiteY0" fmla="*/ 0 h 1127988"/>
                <a:gd name="connsiteX1" fmla="*/ 2133600 w 2133600"/>
                <a:gd name="connsiteY1" fmla="*/ 0 h 1127988"/>
                <a:gd name="connsiteX2" fmla="*/ 2133600 w 2133600"/>
                <a:gd name="connsiteY2" fmla="*/ 774972 h 1127988"/>
                <a:gd name="connsiteX3" fmla="*/ 0 w 2133600"/>
                <a:gd name="connsiteY3" fmla="*/ 1026327 h 1127988"/>
              </a:gdLst>
              <a:ahLst/>
              <a:cxnLst>
                <a:cxn ang="0">
                  <a:pos x="connsiteX0" y="connsiteY0"/>
                </a:cxn>
                <a:cxn ang="0">
                  <a:pos x="connsiteX1" y="connsiteY1"/>
                </a:cxn>
                <a:cxn ang="0">
                  <a:pos x="connsiteX2" y="connsiteY2"/>
                </a:cxn>
                <a:cxn ang="0">
                  <a:pos x="connsiteX3" y="connsiteY3"/>
                </a:cxn>
              </a:cxnLst>
              <a:rect l="l" t="t" r="r" b="b"/>
              <a:pathLst>
                <a:path w="2133600" h="1127988">
                  <a:moveTo>
                    <a:pt x="0" y="0"/>
                  </a:moveTo>
                  <a:lnTo>
                    <a:pt x="2133600" y="0"/>
                  </a:lnTo>
                  <a:lnTo>
                    <a:pt x="2133600" y="774972"/>
                  </a:lnTo>
                  <a:cubicBezTo>
                    <a:pt x="1066800" y="774972"/>
                    <a:pt x="1066800" y="1357056"/>
                    <a:pt x="0" y="1026327"/>
                  </a:cubicBezTo>
                  <a:close/>
                </a:path>
              </a:pathLst>
            </a:custGeom>
            <a:solidFill>
              <a:srgbClr val="8397B1"/>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7" name="Rectangle 26">
              <a:extLst>
                <a:ext uri="{FF2B5EF4-FFF2-40B4-BE49-F238E27FC236}">
                  <a16:creationId xmlns:a16="http://schemas.microsoft.com/office/drawing/2014/main" id="{0EEB2558-54C6-4FE3-8863-5DDEFAF8670D}"/>
                </a:ext>
              </a:extLst>
            </p:cNvPr>
            <p:cNvSpPr/>
            <p:nvPr/>
          </p:nvSpPr>
          <p:spPr>
            <a:xfrm rot="16200000">
              <a:off x="2081331" y="4947274"/>
              <a:ext cx="790339" cy="2514602"/>
            </a:xfrm>
            <a:prstGeom prst="rect">
              <a:avLst/>
            </a:prstGeom>
            <a:solidFill>
              <a:srgbClr val="8397B1"/>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grpSp>
      <p:sp>
        <p:nvSpPr>
          <p:cNvPr id="22" name="TextBox 21">
            <a:extLst>
              <a:ext uri="{FF2B5EF4-FFF2-40B4-BE49-F238E27FC236}">
                <a16:creationId xmlns:a16="http://schemas.microsoft.com/office/drawing/2014/main" id="{F3A037DC-5FB6-4194-8FCB-05552D577D7B}"/>
              </a:ext>
            </a:extLst>
          </p:cNvPr>
          <p:cNvSpPr txBox="1"/>
          <p:nvPr/>
        </p:nvSpPr>
        <p:spPr>
          <a:xfrm>
            <a:off x="3483043" y="2076440"/>
            <a:ext cx="2514603" cy="369332"/>
          </a:xfrm>
          <a:prstGeom prst="rect">
            <a:avLst/>
          </a:prstGeom>
          <a:noFill/>
        </p:spPr>
        <p:txBody>
          <a:bodyPr wrap="square" lIns="0" tIns="0" rIns="0" bIns="0" rtlCol="0" anchor="t">
            <a:spAutoFit/>
          </a:bodyPr>
          <a:lstStyle/>
          <a:p>
            <a:pPr algn="ctr"/>
            <a:r>
              <a:rPr lang="en-US" sz="2400" dirty="0">
                <a:solidFill>
                  <a:schemeClr val="bg1"/>
                </a:solidFill>
                <a:latin typeface="Bernard MT Condensed" panose="02050806060905020404" pitchFamily="18" charset="0"/>
              </a:rPr>
              <a:t>LOREM IPSUM 02</a:t>
            </a:r>
          </a:p>
        </p:txBody>
      </p:sp>
      <p:sp>
        <p:nvSpPr>
          <p:cNvPr id="23" name="TextBox 22">
            <a:extLst>
              <a:ext uri="{FF2B5EF4-FFF2-40B4-BE49-F238E27FC236}">
                <a16:creationId xmlns:a16="http://schemas.microsoft.com/office/drawing/2014/main" id="{075D3546-02C7-4B76-95A1-7006126537B0}"/>
              </a:ext>
            </a:extLst>
          </p:cNvPr>
          <p:cNvSpPr txBox="1"/>
          <p:nvPr/>
        </p:nvSpPr>
        <p:spPr>
          <a:xfrm>
            <a:off x="4016288" y="5724003"/>
            <a:ext cx="1448112" cy="492443"/>
          </a:xfrm>
          <a:prstGeom prst="rect">
            <a:avLst/>
          </a:prstGeom>
          <a:noFill/>
        </p:spPr>
        <p:txBody>
          <a:bodyPr wrap="square" lIns="0" tIns="0" rIns="0" bIns="0" rtlCol="0" anchor="t">
            <a:spAutoFit/>
          </a:bodyPr>
          <a:lstStyle/>
          <a:p>
            <a:pPr algn="ctr"/>
            <a:r>
              <a:rPr lang="en-US" sz="3200" dirty="0">
                <a:solidFill>
                  <a:schemeClr val="bg1"/>
                </a:solidFill>
                <a:latin typeface="Bernard MT Condensed" panose="02050806060905020404" pitchFamily="18" charset="0"/>
              </a:rPr>
              <a:t>$427</a:t>
            </a:r>
          </a:p>
        </p:txBody>
      </p:sp>
      <p:sp>
        <p:nvSpPr>
          <p:cNvPr id="24" name="TextBox 23">
            <a:extLst>
              <a:ext uri="{FF2B5EF4-FFF2-40B4-BE49-F238E27FC236}">
                <a16:creationId xmlns:a16="http://schemas.microsoft.com/office/drawing/2014/main" id="{803A42C3-B235-45A9-B128-BA09B5F3E9C5}"/>
              </a:ext>
            </a:extLst>
          </p:cNvPr>
          <p:cNvSpPr txBox="1"/>
          <p:nvPr/>
        </p:nvSpPr>
        <p:spPr>
          <a:xfrm>
            <a:off x="3483043" y="3176517"/>
            <a:ext cx="2362200" cy="1931234"/>
          </a:xfrm>
          <a:prstGeom prst="rect">
            <a:avLst/>
          </a:prstGeom>
          <a:noFill/>
        </p:spPr>
        <p:txBody>
          <a:bodyPr wrap="square" rtlCol="0">
            <a:spAutoFit/>
          </a:bodyPr>
          <a:lstStyle/>
          <a:p>
            <a:pPr marL="285750" indent="-285750" algn="ctr">
              <a:lnSpc>
                <a:spcPct val="150000"/>
              </a:lnSpc>
              <a:spcBef>
                <a:spcPts val="533"/>
              </a:spcBef>
              <a:buFont typeface="Wingdings" panose="05000000000000000000" pitchFamily="2" charset="2"/>
              <a:buChar char="v"/>
            </a:pPr>
            <a:r>
              <a:rPr lang="en-US" sz="1400" b="1" dirty="0">
                <a:solidFill>
                  <a:schemeClr val="bg1"/>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chemeClr val="bg1"/>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chemeClr val="bg1"/>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chemeClr val="bg1"/>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chemeClr val="bg1"/>
                </a:solidFill>
                <a:latin typeface="Candara" panose="020E0502030303020204" pitchFamily="34" charset="0"/>
              </a:rPr>
              <a:t>lorem ipsum dolor</a:t>
            </a:r>
          </a:p>
        </p:txBody>
      </p:sp>
      <p:grpSp>
        <p:nvGrpSpPr>
          <p:cNvPr id="29" name="Group 28">
            <a:extLst>
              <a:ext uri="{FF2B5EF4-FFF2-40B4-BE49-F238E27FC236}">
                <a16:creationId xmlns:a16="http://schemas.microsoft.com/office/drawing/2014/main" id="{7BDAFDF5-8A26-445B-A0AA-5B0161F47AFD}"/>
              </a:ext>
            </a:extLst>
          </p:cNvPr>
          <p:cNvGrpSpPr/>
          <p:nvPr/>
        </p:nvGrpSpPr>
        <p:grpSpPr>
          <a:xfrm>
            <a:off x="6127887" y="1799771"/>
            <a:ext cx="2514603" cy="4563127"/>
            <a:chOff x="1219199" y="2036617"/>
            <a:chExt cx="2514603" cy="4563127"/>
          </a:xfrm>
          <a:scene3d>
            <a:camera prst="orthographicFront">
              <a:rot lat="0" lon="0" rev="0"/>
            </a:camera>
            <a:lightRig rig="brightRoom" dir="t">
              <a:rot lat="0" lon="0" rev="600000"/>
            </a:lightRig>
          </a:scene3d>
        </p:grpSpPr>
        <p:sp>
          <p:nvSpPr>
            <p:cNvPr id="33" name="Rectangle 32">
              <a:extLst>
                <a:ext uri="{FF2B5EF4-FFF2-40B4-BE49-F238E27FC236}">
                  <a16:creationId xmlns:a16="http://schemas.microsoft.com/office/drawing/2014/main" id="{40741CB6-97B5-41CD-A467-91369F192D16}"/>
                </a:ext>
              </a:extLst>
            </p:cNvPr>
            <p:cNvSpPr/>
            <p:nvPr/>
          </p:nvSpPr>
          <p:spPr>
            <a:xfrm rot="16200000">
              <a:off x="210624" y="3048859"/>
              <a:ext cx="4531752" cy="2514600"/>
            </a:xfrm>
            <a:prstGeom prst="rect">
              <a:avLst/>
            </a:prstGeom>
            <a:solidFill>
              <a:schemeClr val="bg2">
                <a:lumMod val="10000"/>
                <a:alpha val="50000"/>
              </a:schemeClr>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4" name="Freeform: Shape 33">
              <a:extLst>
                <a:ext uri="{FF2B5EF4-FFF2-40B4-BE49-F238E27FC236}">
                  <a16:creationId xmlns:a16="http://schemas.microsoft.com/office/drawing/2014/main" id="{D8221B98-7409-4D04-AD2F-A64EABD50BD6}"/>
                </a:ext>
              </a:extLst>
            </p:cNvPr>
            <p:cNvSpPr/>
            <p:nvPr/>
          </p:nvSpPr>
          <p:spPr>
            <a:xfrm>
              <a:off x="1219199" y="2036617"/>
              <a:ext cx="2514601" cy="1127988"/>
            </a:xfrm>
            <a:custGeom>
              <a:avLst/>
              <a:gdLst>
                <a:gd name="connsiteX0" fmla="*/ 0 w 2133600"/>
                <a:gd name="connsiteY0" fmla="*/ 0 h 1127988"/>
                <a:gd name="connsiteX1" fmla="*/ 2133600 w 2133600"/>
                <a:gd name="connsiteY1" fmla="*/ 0 h 1127988"/>
                <a:gd name="connsiteX2" fmla="*/ 2133600 w 2133600"/>
                <a:gd name="connsiteY2" fmla="*/ 774972 h 1127988"/>
                <a:gd name="connsiteX3" fmla="*/ 0 w 2133600"/>
                <a:gd name="connsiteY3" fmla="*/ 1026327 h 1127988"/>
              </a:gdLst>
              <a:ahLst/>
              <a:cxnLst>
                <a:cxn ang="0">
                  <a:pos x="connsiteX0" y="connsiteY0"/>
                </a:cxn>
                <a:cxn ang="0">
                  <a:pos x="connsiteX1" y="connsiteY1"/>
                </a:cxn>
                <a:cxn ang="0">
                  <a:pos x="connsiteX2" y="connsiteY2"/>
                </a:cxn>
                <a:cxn ang="0">
                  <a:pos x="connsiteX3" y="connsiteY3"/>
                </a:cxn>
              </a:cxnLst>
              <a:rect l="l" t="t" r="r" b="b"/>
              <a:pathLst>
                <a:path w="2133600" h="1127988">
                  <a:moveTo>
                    <a:pt x="0" y="0"/>
                  </a:moveTo>
                  <a:lnTo>
                    <a:pt x="2133600" y="0"/>
                  </a:lnTo>
                  <a:lnTo>
                    <a:pt x="2133600" y="774972"/>
                  </a:lnTo>
                  <a:cubicBezTo>
                    <a:pt x="1066800" y="774972"/>
                    <a:pt x="1066800" y="1357056"/>
                    <a:pt x="0" y="1026327"/>
                  </a:cubicBezTo>
                  <a:close/>
                </a:path>
              </a:pathLst>
            </a:custGeom>
            <a:solidFill>
              <a:srgbClr val="44546B"/>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5" name="Rectangle 34">
              <a:extLst>
                <a:ext uri="{FF2B5EF4-FFF2-40B4-BE49-F238E27FC236}">
                  <a16:creationId xmlns:a16="http://schemas.microsoft.com/office/drawing/2014/main" id="{9685DD90-7946-4AE0-AC03-7F8477B21496}"/>
                </a:ext>
              </a:extLst>
            </p:cNvPr>
            <p:cNvSpPr/>
            <p:nvPr/>
          </p:nvSpPr>
          <p:spPr>
            <a:xfrm rot="16200000">
              <a:off x="2081331" y="4947274"/>
              <a:ext cx="790339" cy="2514602"/>
            </a:xfrm>
            <a:prstGeom prst="rect">
              <a:avLst/>
            </a:prstGeom>
            <a:solidFill>
              <a:srgbClr val="44546B"/>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grpSp>
      <p:sp>
        <p:nvSpPr>
          <p:cNvPr id="30" name="TextBox 29">
            <a:extLst>
              <a:ext uri="{FF2B5EF4-FFF2-40B4-BE49-F238E27FC236}">
                <a16:creationId xmlns:a16="http://schemas.microsoft.com/office/drawing/2014/main" id="{5AD6B0BA-DFDE-4EAE-A4D6-8DF318D716D4}"/>
              </a:ext>
            </a:extLst>
          </p:cNvPr>
          <p:cNvSpPr txBox="1"/>
          <p:nvPr/>
        </p:nvSpPr>
        <p:spPr>
          <a:xfrm>
            <a:off x="6127885" y="2073944"/>
            <a:ext cx="2514603" cy="369332"/>
          </a:xfrm>
          <a:prstGeom prst="rect">
            <a:avLst/>
          </a:prstGeom>
          <a:noFill/>
        </p:spPr>
        <p:txBody>
          <a:bodyPr wrap="square" lIns="0" tIns="0" rIns="0" bIns="0" rtlCol="0" anchor="t">
            <a:spAutoFit/>
          </a:bodyPr>
          <a:lstStyle/>
          <a:p>
            <a:pPr algn="ctr"/>
            <a:r>
              <a:rPr lang="en-US" sz="2400" dirty="0">
                <a:solidFill>
                  <a:schemeClr val="bg1"/>
                </a:solidFill>
                <a:latin typeface="Bernard MT Condensed" panose="02050806060905020404" pitchFamily="18" charset="0"/>
              </a:rPr>
              <a:t>LOREM IPSUM 03</a:t>
            </a:r>
          </a:p>
        </p:txBody>
      </p:sp>
      <p:sp>
        <p:nvSpPr>
          <p:cNvPr id="31" name="TextBox 30">
            <a:extLst>
              <a:ext uri="{FF2B5EF4-FFF2-40B4-BE49-F238E27FC236}">
                <a16:creationId xmlns:a16="http://schemas.microsoft.com/office/drawing/2014/main" id="{16E3D1D1-8AB6-45FB-8139-2B3CEF66B7B3}"/>
              </a:ext>
            </a:extLst>
          </p:cNvPr>
          <p:cNvSpPr txBox="1"/>
          <p:nvPr/>
        </p:nvSpPr>
        <p:spPr>
          <a:xfrm>
            <a:off x="6661130" y="5721507"/>
            <a:ext cx="1448112" cy="492443"/>
          </a:xfrm>
          <a:prstGeom prst="rect">
            <a:avLst/>
          </a:prstGeom>
          <a:noFill/>
        </p:spPr>
        <p:txBody>
          <a:bodyPr wrap="square" lIns="0" tIns="0" rIns="0" bIns="0" rtlCol="0" anchor="t">
            <a:spAutoFit/>
          </a:bodyPr>
          <a:lstStyle/>
          <a:p>
            <a:pPr algn="ctr"/>
            <a:r>
              <a:rPr lang="en-US" sz="3200" dirty="0">
                <a:solidFill>
                  <a:schemeClr val="bg1"/>
                </a:solidFill>
                <a:latin typeface="Bernard MT Condensed" panose="02050806060905020404" pitchFamily="18" charset="0"/>
              </a:rPr>
              <a:t>$189</a:t>
            </a:r>
          </a:p>
        </p:txBody>
      </p:sp>
      <p:sp>
        <p:nvSpPr>
          <p:cNvPr id="32" name="TextBox 31">
            <a:extLst>
              <a:ext uri="{FF2B5EF4-FFF2-40B4-BE49-F238E27FC236}">
                <a16:creationId xmlns:a16="http://schemas.microsoft.com/office/drawing/2014/main" id="{47A37F5E-7301-474C-B271-B433129C03D5}"/>
              </a:ext>
            </a:extLst>
          </p:cNvPr>
          <p:cNvSpPr txBox="1"/>
          <p:nvPr/>
        </p:nvSpPr>
        <p:spPr>
          <a:xfrm>
            <a:off x="6127885" y="3174021"/>
            <a:ext cx="2362200" cy="1931234"/>
          </a:xfrm>
          <a:prstGeom prst="rect">
            <a:avLst/>
          </a:prstGeom>
          <a:noFill/>
        </p:spPr>
        <p:txBody>
          <a:bodyPr wrap="square" rtlCol="0">
            <a:spAutoFit/>
          </a:bodyPr>
          <a:lstStyle/>
          <a:p>
            <a:pPr marL="285750" indent="-285750" algn="ctr">
              <a:lnSpc>
                <a:spcPct val="150000"/>
              </a:lnSpc>
              <a:spcBef>
                <a:spcPts val="533"/>
              </a:spcBef>
              <a:buFont typeface="Wingdings" panose="05000000000000000000" pitchFamily="2" charset="2"/>
              <a:buChar char="v"/>
            </a:pPr>
            <a:r>
              <a:rPr lang="en-US" sz="1400" b="1" dirty="0">
                <a:solidFill>
                  <a:schemeClr val="bg1"/>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chemeClr val="bg1"/>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chemeClr val="bg1"/>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chemeClr val="bg1"/>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chemeClr val="bg1"/>
                </a:solidFill>
                <a:latin typeface="Candara" panose="020E0502030303020204" pitchFamily="34" charset="0"/>
              </a:rPr>
              <a:t>lorem ipsum dolor</a:t>
            </a:r>
          </a:p>
        </p:txBody>
      </p:sp>
      <p:grpSp>
        <p:nvGrpSpPr>
          <p:cNvPr id="37" name="Group 36">
            <a:extLst>
              <a:ext uri="{FF2B5EF4-FFF2-40B4-BE49-F238E27FC236}">
                <a16:creationId xmlns:a16="http://schemas.microsoft.com/office/drawing/2014/main" id="{8CC83978-A362-4931-BA49-CA44142FCFB6}"/>
              </a:ext>
            </a:extLst>
          </p:cNvPr>
          <p:cNvGrpSpPr/>
          <p:nvPr/>
        </p:nvGrpSpPr>
        <p:grpSpPr>
          <a:xfrm>
            <a:off x="8772736" y="1809195"/>
            <a:ext cx="2514603" cy="4563127"/>
            <a:chOff x="1219199" y="2036617"/>
            <a:chExt cx="2514603" cy="4563127"/>
          </a:xfrm>
          <a:scene3d>
            <a:camera prst="orthographicFront">
              <a:rot lat="0" lon="0" rev="0"/>
            </a:camera>
            <a:lightRig rig="brightRoom" dir="t">
              <a:rot lat="0" lon="0" rev="600000"/>
            </a:lightRig>
          </a:scene3d>
        </p:grpSpPr>
        <p:sp>
          <p:nvSpPr>
            <p:cNvPr id="41" name="Rectangle 40">
              <a:extLst>
                <a:ext uri="{FF2B5EF4-FFF2-40B4-BE49-F238E27FC236}">
                  <a16:creationId xmlns:a16="http://schemas.microsoft.com/office/drawing/2014/main" id="{AE25EE7D-0083-4203-B15F-21E45BC5B87F}"/>
                </a:ext>
              </a:extLst>
            </p:cNvPr>
            <p:cNvSpPr/>
            <p:nvPr/>
          </p:nvSpPr>
          <p:spPr>
            <a:xfrm rot="16200000">
              <a:off x="210624" y="3048859"/>
              <a:ext cx="4531752" cy="2514600"/>
            </a:xfrm>
            <a:prstGeom prst="rect">
              <a:avLst/>
            </a:prstGeom>
            <a:solidFill>
              <a:schemeClr val="bg2">
                <a:lumMod val="10000"/>
                <a:alpha val="50000"/>
              </a:schemeClr>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42" name="Freeform: Shape 41">
              <a:extLst>
                <a:ext uri="{FF2B5EF4-FFF2-40B4-BE49-F238E27FC236}">
                  <a16:creationId xmlns:a16="http://schemas.microsoft.com/office/drawing/2014/main" id="{47B80994-EDD2-438B-BBF6-68C67C9C799E}"/>
                </a:ext>
              </a:extLst>
            </p:cNvPr>
            <p:cNvSpPr/>
            <p:nvPr/>
          </p:nvSpPr>
          <p:spPr>
            <a:xfrm>
              <a:off x="1219199" y="2036617"/>
              <a:ext cx="2514601" cy="1127988"/>
            </a:xfrm>
            <a:custGeom>
              <a:avLst/>
              <a:gdLst>
                <a:gd name="connsiteX0" fmla="*/ 0 w 2133600"/>
                <a:gd name="connsiteY0" fmla="*/ 0 h 1127988"/>
                <a:gd name="connsiteX1" fmla="*/ 2133600 w 2133600"/>
                <a:gd name="connsiteY1" fmla="*/ 0 h 1127988"/>
                <a:gd name="connsiteX2" fmla="*/ 2133600 w 2133600"/>
                <a:gd name="connsiteY2" fmla="*/ 774972 h 1127988"/>
                <a:gd name="connsiteX3" fmla="*/ 0 w 2133600"/>
                <a:gd name="connsiteY3" fmla="*/ 1026327 h 1127988"/>
              </a:gdLst>
              <a:ahLst/>
              <a:cxnLst>
                <a:cxn ang="0">
                  <a:pos x="connsiteX0" y="connsiteY0"/>
                </a:cxn>
                <a:cxn ang="0">
                  <a:pos x="connsiteX1" y="connsiteY1"/>
                </a:cxn>
                <a:cxn ang="0">
                  <a:pos x="connsiteX2" y="connsiteY2"/>
                </a:cxn>
                <a:cxn ang="0">
                  <a:pos x="connsiteX3" y="connsiteY3"/>
                </a:cxn>
              </a:cxnLst>
              <a:rect l="l" t="t" r="r" b="b"/>
              <a:pathLst>
                <a:path w="2133600" h="1127988">
                  <a:moveTo>
                    <a:pt x="0" y="0"/>
                  </a:moveTo>
                  <a:lnTo>
                    <a:pt x="2133600" y="0"/>
                  </a:lnTo>
                  <a:lnTo>
                    <a:pt x="2133600" y="774972"/>
                  </a:lnTo>
                  <a:cubicBezTo>
                    <a:pt x="1066800" y="774972"/>
                    <a:pt x="1066800" y="1357056"/>
                    <a:pt x="0" y="1026327"/>
                  </a:cubicBezTo>
                  <a:close/>
                </a:path>
              </a:pathLst>
            </a:custGeom>
            <a:solidFill>
              <a:srgbClr val="2C3749"/>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3" name="Rectangle 42">
              <a:extLst>
                <a:ext uri="{FF2B5EF4-FFF2-40B4-BE49-F238E27FC236}">
                  <a16:creationId xmlns:a16="http://schemas.microsoft.com/office/drawing/2014/main" id="{CF7B9626-B639-4C11-A670-C22949D3C3EC}"/>
                </a:ext>
              </a:extLst>
            </p:cNvPr>
            <p:cNvSpPr/>
            <p:nvPr/>
          </p:nvSpPr>
          <p:spPr>
            <a:xfrm rot="16200000">
              <a:off x="2081331" y="4947274"/>
              <a:ext cx="790339" cy="2514602"/>
            </a:xfrm>
            <a:prstGeom prst="rect">
              <a:avLst/>
            </a:prstGeom>
            <a:solidFill>
              <a:srgbClr val="2C3749"/>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grpSp>
      <p:sp>
        <p:nvSpPr>
          <p:cNvPr id="38" name="TextBox 37">
            <a:extLst>
              <a:ext uri="{FF2B5EF4-FFF2-40B4-BE49-F238E27FC236}">
                <a16:creationId xmlns:a16="http://schemas.microsoft.com/office/drawing/2014/main" id="{F63B78AB-959F-4744-B549-3CBB521B9FF9}"/>
              </a:ext>
            </a:extLst>
          </p:cNvPr>
          <p:cNvSpPr txBox="1"/>
          <p:nvPr/>
        </p:nvSpPr>
        <p:spPr>
          <a:xfrm>
            <a:off x="8772734" y="2083368"/>
            <a:ext cx="2514603" cy="369332"/>
          </a:xfrm>
          <a:prstGeom prst="rect">
            <a:avLst/>
          </a:prstGeom>
          <a:noFill/>
        </p:spPr>
        <p:txBody>
          <a:bodyPr wrap="square" lIns="0" tIns="0" rIns="0" bIns="0" rtlCol="0" anchor="t">
            <a:spAutoFit/>
          </a:bodyPr>
          <a:lstStyle/>
          <a:p>
            <a:pPr algn="ctr"/>
            <a:r>
              <a:rPr lang="en-US" sz="2400" dirty="0">
                <a:solidFill>
                  <a:schemeClr val="bg1"/>
                </a:solidFill>
                <a:latin typeface="Bernard MT Condensed" panose="02050806060905020404" pitchFamily="18" charset="0"/>
              </a:rPr>
              <a:t>LOREM IPSUM 04</a:t>
            </a:r>
          </a:p>
        </p:txBody>
      </p:sp>
      <p:sp>
        <p:nvSpPr>
          <p:cNvPr id="39" name="TextBox 38">
            <a:extLst>
              <a:ext uri="{FF2B5EF4-FFF2-40B4-BE49-F238E27FC236}">
                <a16:creationId xmlns:a16="http://schemas.microsoft.com/office/drawing/2014/main" id="{5B55CB16-CF7B-4129-97F4-0A5538118821}"/>
              </a:ext>
            </a:extLst>
          </p:cNvPr>
          <p:cNvSpPr txBox="1"/>
          <p:nvPr/>
        </p:nvSpPr>
        <p:spPr>
          <a:xfrm>
            <a:off x="9305979" y="5730931"/>
            <a:ext cx="1448112" cy="492443"/>
          </a:xfrm>
          <a:prstGeom prst="rect">
            <a:avLst/>
          </a:prstGeom>
          <a:noFill/>
        </p:spPr>
        <p:txBody>
          <a:bodyPr wrap="square" lIns="0" tIns="0" rIns="0" bIns="0" rtlCol="0" anchor="t">
            <a:spAutoFit/>
          </a:bodyPr>
          <a:lstStyle/>
          <a:p>
            <a:pPr algn="ctr"/>
            <a:r>
              <a:rPr lang="en-US" sz="3200" dirty="0">
                <a:solidFill>
                  <a:schemeClr val="bg1"/>
                </a:solidFill>
                <a:latin typeface="Bernard MT Condensed" panose="02050806060905020404" pitchFamily="18" charset="0"/>
              </a:rPr>
              <a:t>$269</a:t>
            </a:r>
          </a:p>
        </p:txBody>
      </p:sp>
      <p:sp>
        <p:nvSpPr>
          <p:cNvPr id="40" name="TextBox 39">
            <a:extLst>
              <a:ext uri="{FF2B5EF4-FFF2-40B4-BE49-F238E27FC236}">
                <a16:creationId xmlns:a16="http://schemas.microsoft.com/office/drawing/2014/main" id="{3140C39B-6CC2-4606-868D-D0FAA448B7F8}"/>
              </a:ext>
            </a:extLst>
          </p:cNvPr>
          <p:cNvSpPr txBox="1"/>
          <p:nvPr/>
        </p:nvSpPr>
        <p:spPr>
          <a:xfrm>
            <a:off x="8772734" y="3183445"/>
            <a:ext cx="2362200" cy="1931234"/>
          </a:xfrm>
          <a:prstGeom prst="rect">
            <a:avLst/>
          </a:prstGeom>
          <a:noFill/>
        </p:spPr>
        <p:txBody>
          <a:bodyPr wrap="square" rtlCol="0">
            <a:spAutoFit/>
          </a:bodyPr>
          <a:lstStyle/>
          <a:p>
            <a:pPr marL="285750" indent="-285750" algn="ctr">
              <a:lnSpc>
                <a:spcPct val="150000"/>
              </a:lnSpc>
              <a:spcBef>
                <a:spcPts val="533"/>
              </a:spcBef>
              <a:buFont typeface="Wingdings" panose="05000000000000000000" pitchFamily="2" charset="2"/>
              <a:buChar char="v"/>
            </a:pPr>
            <a:r>
              <a:rPr lang="en-US" sz="1400" b="1" dirty="0">
                <a:solidFill>
                  <a:schemeClr val="bg1"/>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chemeClr val="bg1"/>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chemeClr val="bg1"/>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chemeClr val="bg1"/>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chemeClr val="bg1"/>
                </a:solidFill>
                <a:latin typeface="Candara" panose="020E0502030303020204" pitchFamily="34" charset="0"/>
              </a:rPr>
              <a:t>lorem ipsum dolor</a:t>
            </a:r>
          </a:p>
        </p:txBody>
      </p:sp>
      <p:sp>
        <p:nvSpPr>
          <p:cNvPr id="15" name="Freeform 18">
            <a:extLst>
              <a:ext uri="{FF2B5EF4-FFF2-40B4-BE49-F238E27FC236}">
                <a16:creationId xmlns:a16="http://schemas.microsoft.com/office/drawing/2014/main" id="{4B8AAD47-31B2-4CCC-9861-F98605BA7EA6}"/>
              </a:ext>
            </a:extLst>
          </p:cNvPr>
          <p:cNvSpPr>
            <a:spLocks noChangeAspect="1" noChangeArrowheads="1"/>
          </p:cNvSpPr>
          <p:nvPr/>
        </p:nvSpPr>
        <p:spPr bwMode="auto">
          <a:xfrm rot="21480000">
            <a:off x="10826911" y="2694603"/>
            <a:ext cx="297536" cy="409871"/>
          </a:xfrm>
          <a:custGeom>
            <a:avLst/>
            <a:gdLst>
              <a:gd name="T0" fmla="*/ 81 w 430"/>
              <a:gd name="T1" fmla="*/ 593 h 594"/>
              <a:gd name="T2" fmla="*/ 133 w 430"/>
              <a:gd name="T3" fmla="*/ 593 h 594"/>
              <a:gd name="T4" fmla="*/ 133 w 430"/>
              <a:gd name="T5" fmla="*/ 537 h 594"/>
              <a:gd name="T6" fmla="*/ 81 w 430"/>
              <a:gd name="T7" fmla="*/ 537 h 594"/>
              <a:gd name="T8" fmla="*/ 81 w 430"/>
              <a:gd name="T9" fmla="*/ 593 h 594"/>
              <a:gd name="T10" fmla="*/ 189 w 430"/>
              <a:gd name="T11" fmla="*/ 593 h 594"/>
              <a:gd name="T12" fmla="*/ 240 w 430"/>
              <a:gd name="T13" fmla="*/ 593 h 594"/>
              <a:gd name="T14" fmla="*/ 240 w 430"/>
              <a:gd name="T15" fmla="*/ 537 h 594"/>
              <a:gd name="T16" fmla="*/ 189 w 430"/>
              <a:gd name="T17" fmla="*/ 537 h 594"/>
              <a:gd name="T18" fmla="*/ 189 w 430"/>
              <a:gd name="T19" fmla="*/ 593 h 594"/>
              <a:gd name="T20" fmla="*/ 240 w 430"/>
              <a:gd name="T21" fmla="*/ 0 h 594"/>
              <a:gd name="T22" fmla="*/ 189 w 430"/>
              <a:gd name="T23" fmla="*/ 0 h 594"/>
              <a:gd name="T24" fmla="*/ 189 w 430"/>
              <a:gd name="T25" fmla="*/ 271 h 594"/>
              <a:gd name="T26" fmla="*/ 240 w 430"/>
              <a:gd name="T27" fmla="*/ 271 h 594"/>
              <a:gd name="T28" fmla="*/ 240 w 430"/>
              <a:gd name="T29" fmla="*/ 0 h 594"/>
              <a:gd name="T30" fmla="*/ 337 w 430"/>
              <a:gd name="T31" fmla="*/ 67 h 594"/>
              <a:gd name="T32" fmla="*/ 301 w 430"/>
              <a:gd name="T33" fmla="*/ 103 h 594"/>
              <a:gd name="T34" fmla="*/ 373 w 430"/>
              <a:gd name="T35" fmla="*/ 246 h 594"/>
              <a:gd name="T36" fmla="*/ 214 w 430"/>
              <a:gd name="T37" fmla="*/ 404 h 594"/>
              <a:gd name="T38" fmla="*/ 51 w 430"/>
              <a:gd name="T39" fmla="*/ 246 h 594"/>
              <a:gd name="T40" fmla="*/ 133 w 430"/>
              <a:gd name="T41" fmla="*/ 108 h 594"/>
              <a:gd name="T42" fmla="*/ 92 w 430"/>
              <a:gd name="T43" fmla="*/ 67 h 594"/>
              <a:gd name="T44" fmla="*/ 0 w 430"/>
              <a:gd name="T45" fmla="*/ 246 h 594"/>
              <a:gd name="T46" fmla="*/ 214 w 430"/>
              <a:gd name="T47" fmla="*/ 455 h 594"/>
              <a:gd name="T48" fmla="*/ 429 w 430"/>
              <a:gd name="T49" fmla="*/ 246 h 594"/>
              <a:gd name="T50" fmla="*/ 337 w 430"/>
              <a:gd name="T51" fmla="*/ 67 h 594"/>
              <a:gd name="T52" fmla="*/ 291 w 430"/>
              <a:gd name="T53" fmla="*/ 593 h 594"/>
              <a:gd name="T54" fmla="*/ 347 w 430"/>
              <a:gd name="T55" fmla="*/ 593 h 594"/>
              <a:gd name="T56" fmla="*/ 347 w 430"/>
              <a:gd name="T57" fmla="*/ 537 h 594"/>
              <a:gd name="T58" fmla="*/ 291 w 430"/>
              <a:gd name="T59" fmla="*/ 537 h 594"/>
              <a:gd name="T60" fmla="*/ 291 w 430"/>
              <a:gd name="T61" fmla="*/ 593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0" h="594">
                <a:moveTo>
                  <a:pt x="81" y="593"/>
                </a:moveTo>
                <a:lnTo>
                  <a:pt x="133" y="593"/>
                </a:lnTo>
                <a:lnTo>
                  <a:pt x="133" y="537"/>
                </a:lnTo>
                <a:lnTo>
                  <a:pt x="81" y="537"/>
                </a:lnTo>
                <a:lnTo>
                  <a:pt x="81" y="593"/>
                </a:lnTo>
                <a:close/>
                <a:moveTo>
                  <a:pt x="189" y="593"/>
                </a:moveTo>
                <a:lnTo>
                  <a:pt x="240" y="593"/>
                </a:lnTo>
                <a:lnTo>
                  <a:pt x="240" y="537"/>
                </a:lnTo>
                <a:lnTo>
                  <a:pt x="189" y="537"/>
                </a:lnTo>
                <a:lnTo>
                  <a:pt x="189" y="593"/>
                </a:lnTo>
                <a:close/>
                <a:moveTo>
                  <a:pt x="240" y="0"/>
                </a:moveTo>
                <a:lnTo>
                  <a:pt x="189" y="0"/>
                </a:lnTo>
                <a:lnTo>
                  <a:pt x="189" y="271"/>
                </a:lnTo>
                <a:lnTo>
                  <a:pt x="240" y="271"/>
                </a:lnTo>
                <a:lnTo>
                  <a:pt x="240" y="0"/>
                </a:lnTo>
                <a:close/>
                <a:moveTo>
                  <a:pt x="337" y="67"/>
                </a:moveTo>
                <a:lnTo>
                  <a:pt x="301" y="103"/>
                </a:lnTo>
                <a:cubicBezTo>
                  <a:pt x="342" y="133"/>
                  <a:pt x="373" y="184"/>
                  <a:pt x="373" y="246"/>
                </a:cubicBezTo>
                <a:cubicBezTo>
                  <a:pt x="373" y="333"/>
                  <a:pt x="301" y="404"/>
                  <a:pt x="214" y="404"/>
                </a:cubicBezTo>
                <a:cubicBezTo>
                  <a:pt x="127" y="404"/>
                  <a:pt x="51" y="333"/>
                  <a:pt x="51" y="246"/>
                </a:cubicBezTo>
                <a:cubicBezTo>
                  <a:pt x="51" y="184"/>
                  <a:pt x="87" y="133"/>
                  <a:pt x="133" y="108"/>
                </a:cubicBezTo>
                <a:lnTo>
                  <a:pt x="92" y="67"/>
                </a:lnTo>
                <a:cubicBezTo>
                  <a:pt x="35" y="108"/>
                  <a:pt x="0" y="169"/>
                  <a:pt x="0" y="246"/>
                </a:cubicBezTo>
                <a:cubicBezTo>
                  <a:pt x="0" y="363"/>
                  <a:pt x="97" y="455"/>
                  <a:pt x="214" y="455"/>
                </a:cubicBezTo>
                <a:cubicBezTo>
                  <a:pt x="332" y="455"/>
                  <a:pt x="429" y="363"/>
                  <a:pt x="429" y="246"/>
                </a:cubicBezTo>
                <a:cubicBezTo>
                  <a:pt x="429" y="169"/>
                  <a:pt x="388" y="108"/>
                  <a:pt x="337" y="67"/>
                </a:cubicBezTo>
                <a:close/>
                <a:moveTo>
                  <a:pt x="291" y="593"/>
                </a:moveTo>
                <a:lnTo>
                  <a:pt x="347" y="593"/>
                </a:lnTo>
                <a:lnTo>
                  <a:pt x="347" y="537"/>
                </a:lnTo>
                <a:lnTo>
                  <a:pt x="291" y="537"/>
                </a:lnTo>
                <a:lnTo>
                  <a:pt x="291" y="593"/>
                </a:lnTo>
                <a:close/>
              </a:path>
            </a:pathLst>
          </a:custGeom>
          <a:solidFill>
            <a:schemeClr val="bg1"/>
          </a:solidFill>
          <a:ln>
            <a:noFill/>
          </a:ln>
          <a:effectLst/>
        </p:spPr>
        <p:txBody>
          <a:bodyPr wrap="none" anchor="ctr"/>
          <a:lstStyle/>
          <a:p>
            <a:endParaRPr lang="en-US">
              <a:solidFill>
                <a:schemeClr val="bg1"/>
              </a:solidFill>
            </a:endParaRPr>
          </a:p>
        </p:txBody>
      </p:sp>
      <p:sp>
        <p:nvSpPr>
          <p:cNvPr id="16" name="Freeform 17">
            <a:extLst>
              <a:ext uri="{FF2B5EF4-FFF2-40B4-BE49-F238E27FC236}">
                <a16:creationId xmlns:a16="http://schemas.microsoft.com/office/drawing/2014/main" id="{070405B7-179C-4031-B4DE-8E9374AEEB9C}"/>
              </a:ext>
            </a:extLst>
          </p:cNvPr>
          <p:cNvSpPr>
            <a:spLocks noChangeAspect="1" noChangeArrowheads="1"/>
          </p:cNvSpPr>
          <p:nvPr/>
        </p:nvSpPr>
        <p:spPr bwMode="auto">
          <a:xfrm rot="21480000">
            <a:off x="8158661" y="2694867"/>
            <a:ext cx="310897" cy="310896"/>
          </a:xfrm>
          <a:custGeom>
            <a:avLst/>
            <a:gdLst>
              <a:gd name="T0" fmla="*/ 270 w 481"/>
              <a:gd name="T1" fmla="*/ 158 h 481"/>
              <a:gd name="T2" fmla="*/ 214 w 481"/>
              <a:gd name="T3" fmla="*/ 158 h 481"/>
              <a:gd name="T4" fmla="*/ 214 w 481"/>
              <a:gd name="T5" fmla="*/ 214 h 481"/>
              <a:gd name="T6" fmla="*/ 270 w 481"/>
              <a:gd name="T7" fmla="*/ 214 h 481"/>
              <a:gd name="T8" fmla="*/ 270 w 481"/>
              <a:gd name="T9" fmla="*/ 158 h 481"/>
              <a:gd name="T10" fmla="*/ 378 w 481"/>
              <a:gd name="T11" fmla="*/ 158 h 481"/>
              <a:gd name="T12" fmla="*/ 321 w 481"/>
              <a:gd name="T13" fmla="*/ 158 h 481"/>
              <a:gd name="T14" fmla="*/ 321 w 481"/>
              <a:gd name="T15" fmla="*/ 214 h 481"/>
              <a:gd name="T16" fmla="*/ 378 w 481"/>
              <a:gd name="T17" fmla="*/ 214 h 481"/>
              <a:gd name="T18" fmla="*/ 378 w 481"/>
              <a:gd name="T19" fmla="*/ 158 h 481"/>
              <a:gd name="T20" fmla="*/ 454 w 481"/>
              <a:gd name="T21" fmla="*/ 332 h 481"/>
              <a:gd name="T22" fmla="*/ 357 w 481"/>
              <a:gd name="T23" fmla="*/ 317 h 481"/>
              <a:gd name="T24" fmla="*/ 332 w 481"/>
              <a:gd name="T25" fmla="*/ 322 h 481"/>
              <a:gd name="T26" fmla="*/ 275 w 481"/>
              <a:gd name="T27" fmla="*/ 383 h 481"/>
              <a:gd name="T28" fmla="*/ 97 w 481"/>
              <a:gd name="T29" fmla="*/ 204 h 481"/>
              <a:gd name="T30" fmla="*/ 158 w 481"/>
              <a:gd name="T31" fmla="*/ 148 h 481"/>
              <a:gd name="T32" fmla="*/ 163 w 481"/>
              <a:gd name="T33" fmla="*/ 117 h 481"/>
              <a:gd name="T34" fmla="*/ 148 w 481"/>
              <a:gd name="T35" fmla="*/ 25 h 481"/>
              <a:gd name="T36" fmla="*/ 122 w 481"/>
              <a:gd name="T37" fmla="*/ 0 h 481"/>
              <a:gd name="T38" fmla="*/ 30 w 481"/>
              <a:gd name="T39" fmla="*/ 0 h 481"/>
              <a:gd name="T40" fmla="*/ 0 w 481"/>
              <a:gd name="T41" fmla="*/ 25 h 481"/>
              <a:gd name="T42" fmla="*/ 454 w 481"/>
              <a:gd name="T43" fmla="*/ 480 h 481"/>
              <a:gd name="T44" fmla="*/ 480 w 481"/>
              <a:gd name="T45" fmla="*/ 455 h 481"/>
              <a:gd name="T46" fmla="*/ 480 w 481"/>
              <a:gd name="T47" fmla="*/ 357 h 481"/>
              <a:gd name="T48" fmla="*/ 454 w 481"/>
              <a:gd name="T49" fmla="*/ 332 h 481"/>
              <a:gd name="T50" fmla="*/ 429 w 481"/>
              <a:gd name="T51" fmla="*/ 158 h 481"/>
              <a:gd name="T52" fmla="*/ 429 w 481"/>
              <a:gd name="T53" fmla="*/ 214 h 481"/>
              <a:gd name="T54" fmla="*/ 480 w 481"/>
              <a:gd name="T55" fmla="*/ 214 h 481"/>
              <a:gd name="T56" fmla="*/ 480 w 481"/>
              <a:gd name="T57" fmla="*/ 158 h 481"/>
              <a:gd name="T58" fmla="*/ 429 w 481"/>
              <a:gd name="T59" fmla="*/ 158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1" h="481">
                <a:moveTo>
                  <a:pt x="270" y="158"/>
                </a:moveTo>
                <a:lnTo>
                  <a:pt x="214" y="158"/>
                </a:lnTo>
                <a:lnTo>
                  <a:pt x="214" y="214"/>
                </a:lnTo>
                <a:lnTo>
                  <a:pt x="270" y="214"/>
                </a:lnTo>
                <a:lnTo>
                  <a:pt x="270" y="158"/>
                </a:lnTo>
                <a:close/>
                <a:moveTo>
                  <a:pt x="378" y="158"/>
                </a:moveTo>
                <a:lnTo>
                  <a:pt x="321" y="158"/>
                </a:lnTo>
                <a:lnTo>
                  <a:pt x="321" y="214"/>
                </a:lnTo>
                <a:lnTo>
                  <a:pt x="378" y="214"/>
                </a:lnTo>
                <a:lnTo>
                  <a:pt x="378" y="158"/>
                </a:lnTo>
                <a:close/>
                <a:moveTo>
                  <a:pt x="454" y="332"/>
                </a:moveTo>
                <a:cubicBezTo>
                  <a:pt x="424" y="332"/>
                  <a:pt x="393" y="327"/>
                  <a:pt x="357" y="317"/>
                </a:cubicBezTo>
                <a:cubicBezTo>
                  <a:pt x="352" y="311"/>
                  <a:pt x="342" y="317"/>
                  <a:pt x="332" y="322"/>
                </a:cubicBezTo>
                <a:lnTo>
                  <a:pt x="275" y="383"/>
                </a:lnTo>
                <a:cubicBezTo>
                  <a:pt x="199" y="342"/>
                  <a:pt x="138" y="281"/>
                  <a:pt x="97" y="204"/>
                </a:cubicBezTo>
                <a:lnTo>
                  <a:pt x="158" y="148"/>
                </a:lnTo>
                <a:cubicBezTo>
                  <a:pt x="163" y="138"/>
                  <a:pt x="168" y="127"/>
                  <a:pt x="163" y="117"/>
                </a:cubicBezTo>
                <a:cubicBezTo>
                  <a:pt x="153" y="92"/>
                  <a:pt x="148" y="56"/>
                  <a:pt x="148" y="25"/>
                </a:cubicBezTo>
                <a:cubicBezTo>
                  <a:pt x="148" y="10"/>
                  <a:pt x="138" y="0"/>
                  <a:pt x="122" y="0"/>
                </a:cubicBezTo>
                <a:lnTo>
                  <a:pt x="30" y="0"/>
                </a:lnTo>
                <a:cubicBezTo>
                  <a:pt x="10" y="0"/>
                  <a:pt x="0" y="10"/>
                  <a:pt x="0" y="25"/>
                </a:cubicBezTo>
                <a:cubicBezTo>
                  <a:pt x="0" y="276"/>
                  <a:pt x="204" y="480"/>
                  <a:pt x="454" y="480"/>
                </a:cubicBezTo>
                <a:cubicBezTo>
                  <a:pt x="470" y="480"/>
                  <a:pt x="480" y="470"/>
                  <a:pt x="480" y="455"/>
                </a:cubicBezTo>
                <a:lnTo>
                  <a:pt x="480" y="357"/>
                </a:lnTo>
                <a:cubicBezTo>
                  <a:pt x="480" y="342"/>
                  <a:pt x="470" y="332"/>
                  <a:pt x="454" y="332"/>
                </a:cubicBezTo>
                <a:close/>
                <a:moveTo>
                  <a:pt x="429" y="158"/>
                </a:moveTo>
                <a:lnTo>
                  <a:pt x="429" y="214"/>
                </a:lnTo>
                <a:lnTo>
                  <a:pt x="480" y="214"/>
                </a:lnTo>
                <a:lnTo>
                  <a:pt x="480" y="158"/>
                </a:lnTo>
                <a:lnTo>
                  <a:pt x="429" y="158"/>
                </a:lnTo>
                <a:close/>
              </a:path>
            </a:pathLst>
          </a:custGeom>
          <a:solidFill>
            <a:schemeClr val="bg1"/>
          </a:solidFill>
          <a:ln>
            <a:noFill/>
          </a:ln>
          <a:effectLst/>
        </p:spPr>
        <p:txBody>
          <a:bodyPr wrap="none" anchor="ctr"/>
          <a:lstStyle/>
          <a:p>
            <a:endParaRPr lang="en-US">
              <a:solidFill>
                <a:schemeClr val="bg1"/>
              </a:solidFill>
            </a:endParaRPr>
          </a:p>
        </p:txBody>
      </p:sp>
      <p:sp>
        <p:nvSpPr>
          <p:cNvPr id="17" name="Freeform 13">
            <a:extLst>
              <a:ext uri="{FF2B5EF4-FFF2-40B4-BE49-F238E27FC236}">
                <a16:creationId xmlns:a16="http://schemas.microsoft.com/office/drawing/2014/main" id="{30B61963-8F93-463B-9E5A-7829520F6F53}"/>
              </a:ext>
            </a:extLst>
          </p:cNvPr>
          <p:cNvSpPr>
            <a:spLocks noChangeAspect="1" noChangeArrowheads="1"/>
          </p:cNvSpPr>
          <p:nvPr/>
        </p:nvSpPr>
        <p:spPr bwMode="auto">
          <a:xfrm rot="21480000">
            <a:off x="2885229" y="2669270"/>
            <a:ext cx="347126" cy="350018"/>
          </a:xfrm>
          <a:custGeom>
            <a:avLst/>
            <a:gdLst>
              <a:gd name="T0" fmla="*/ 455 w 527"/>
              <a:gd name="T1" fmla="*/ 291 h 533"/>
              <a:gd name="T2" fmla="*/ 460 w 527"/>
              <a:gd name="T3" fmla="*/ 266 h 533"/>
              <a:gd name="T4" fmla="*/ 455 w 527"/>
              <a:gd name="T5" fmla="*/ 240 h 533"/>
              <a:gd name="T6" fmla="*/ 511 w 527"/>
              <a:gd name="T7" fmla="*/ 194 h 533"/>
              <a:gd name="T8" fmla="*/ 516 w 527"/>
              <a:gd name="T9" fmla="*/ 179 h 533"/>
              <a:gd name="T10" fmla="*/ 465 w 527"/>
              <a:gd name="T11" fmla="*/ 82 h 533"/>
              <a:gd name="T12" fmla="*/ 444 w 527"/>
              <a:gd name="T13" fmla="*/ 82 h 533"/>
              <a:gd name="T14" fmla="*/ 378 w 527"/>
              <a:gd name="T15" fmla="*/ 107 h 533"/>
              <a:gd name="T16" fmla="*/ 332 w 527"/>
              <a:gd name="T17" fmla="*/ 82 h 533"/>
              <a:gd name="T18" fmla="*/ 322 w 527"/>
              <a:gd name="T19" fmla="*/ 10 h 533"/>
              <a:gd name="T20" fmla="*/ 311 w 527"/>
              <a:gd name="T21" fmla="*/ 0 h 533"/>
              <a:gd name="T22" fmla="*/ 204 w 527"/>
              <a:gd name="T23" fmla="*/ 0 h 533"/>
              <a:gd name="T24" fmla="*/ 194 w 527"/>
              <a:gd name="T25" fmla="*/ 10 h 533"/>
              <a:gd name="T26" fmla="*/ 184 w 527"/>
              <a:gd name="T27" fmla="*/ 82 h 533"/>
              <a:gd name="T28" fmla="*/ 138 w 527"/>
              <a:gd name="T29" fmla="*/ 107 h 533"/>
              <a:gd name="T30" fmla="*/ 71 w 527"/>
              <a:gd name="T31" fmla="*/ 82 h 533"/>
              <a:gd name="T32" fmla="*/ 56 w 527"/>
              <a:gd name="T33" fmla="*/ 87 h 533"/>
              <a:gd name="T34" fmla="*/ 0 w 527"/>
              <a:gd name="T35" fmla="*/ 179 h 533"/>
              <a:gd name="T36" fmla="*/ 5 w 527"/>
              <a:gd name="T37" fmla="*/ 194 h 533"/>
              <a:gd name="T38" fmla="*/ 61 w 527"/>
              <a:gd name="T39" fmla="*/ 240 h 533"/>
              <a:gd name="T40" fmla="*/ 61 w 527"/>
              <a:gd name="T41" fmla="*/ 266 h 533"/>
              <a:gd name="T42" fmla="*/ 61 w 527"/>
              <a:gd name="T43" fmla="*/ 291 h 533"/>
              <a:gd name="T44" fmla="*/ 5 w 527"/>
              <a:gd name="T45" fmla="*/ 337 h 533"/>
              <a:gd name="T46" fmla="*/ 5 w 527"/>
              <a:gd name="T47" fmla="*/ 353 h 533"/>
              <a:gd name="T48" fmla="*/ 56 w 527"/>
              <a:gd name="T49" fmla="*/ 450 h 533"/>
              <a:gd name="T50" fmla="*/ 71 w 527"/>
              <a:gd name="T51" fmla="*/ 450 h 533"/>
              <a:gd name="T52" fmla="*/ 138 w 527"/>
              <a:gd name="T53" fmla="*/ 424 h 533"/>
              <a:gd name="T54" fmla="*/ 184 w 527"/>
              <a:gd name="T55" fmla="*/ 450 h 533"/>
              <a:gd name="T56" fmla="*/ 194 w 527"/>
              <a:gd name="T57" fmla="*/ 521 h 533"/>
              <a:gd name="T58" fmla="*/ 209 w 527"/>
              <a:gd name="T59" fmla="*/ 532 h 533"/>
              <a:gd name="T60" fmla="*/ 317 w 527"/>
              <a:gd name="T61" fmla="*/ 532 h 533"/>
              <a:gd name="T62" fmla="*/ 327 w 527"/>
              <a:gd name="T63" fmla="*/ 521 h 533"/>
              <a:gd name="T64" fmla="*/ 337 w 527"/>
              <a:gd name="T65" fmla="*/ 450 h 533"/>
              <a:gd name="T66" fmla="*/ 383 w 527"/>
              <a:gd name="T67" fmla="*/ 424 h 533"/>
              <a:gd name="T68" fmla="*/ 449 w 527"/>
              <a:gd name="T69" fmla="*/ 450 h 533"/>
              <a:gd name="T70" fmla="*/ 470 w 527"/>
              <a:gd name="T71" fmla="*/ 445 h 533"/>
              <a:gd name="T72" fmla="*/ 521 w 527"/>
              <a:gd name="T73" fmla="*/ 353 h 533"/>
              <a:gd name="T74" fmla="*/ 521 w 527"/>
              <a:gd name="T75" fmla="*/ 337 h 533"/>
              <a:gd name="T76" fmla="*/ 455 w 527"/>
              <a:gd name="T77" fmla="*/ 291 h 533"/>
              <a:gd name="T78" fmla="*/ 260 w 527"/>
              <a:gd name="T79" fmla="*/ 358 h 533"/>
              <a:gd name="T80" fmla="*/ 163 w 527"/>
              <a:gd name="T81" fmla="*/ 266 h 533"/>
              <a:gd name="T82" fmla="*/ 260 w 527"/>
              <a:gd name="T83" fmla="*/ 174 h 533"/>
              <a:gd name="T84" fmla="*/ 352 w 527"/>
              <a:gd name="T85" fmla="*/ 266 h 533"/>
              <a:gd name="T86" fmla="*/ 260 w 527"/>
              <a:gd name="T87" fmla="*/ 358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7" h="533">
                <a:moveTo>
                  <a:pt x="455" y="291"/>
                </a:moveTo>
                <a:cubicBezTo>
                  <a:pt x="455" y="286"/>
                  <a:pt x="460" y="276"/>
                  <a:pt x="460" y="266"/>
                </a:cubicBezTo>
                <a:cubicBezTo>
                  <a:pt x="460" y="256"/>
                  <a:pt x="460" y="245"/>
                  <a:pt x="455" y="240"/>
                </a:cubicBezTo>
                <a:lnTo>
                  <a:pt x="511" y="194"/>
                </a:lnTo>
                <a:cubicBezTo>
                  <a:pt x="521" y="189"/>
                  <a:pt x="521" y="184"/>
                  <a:pt x="516" y="179"/>
                </a:cubicBezTo>
                <a:lnTo>
                  <a:pt x="465" y="82"/>
                </a:lnTo>
                <a:cubicBezTo>
                  <a:pt x="460" y="82"/>
                  <a:pt x="455" y="77"/>
                  <a:pt x="444" y="82"/>
                </a:cubicBezTo>
                <a:lnTo>
                  <a:pt x="378" y="107"/>
                </a:lnTo>
                <a:cubicBezTo>
                  <a:pt x="368" y="97"/>
                  <a:pt x="352" y="92"/>
                  <a:pt x="332" y="82"/>
                </a:cubicBezTo>
                <a:lnTo>
                  <a:pt x="322" y="10"/>
                </a:lnTo>
                <a:cubicBezTo>
                  <a:pt x="327" y="5"/>
                  <a:pt x="317" y="0"/>
                  <a:pt x="311" y="0"/>
                </a:cubicBezTo>
                <a:lnTo>
                  <a:pt x="204" y="0"/>
                </a:lnTo>
                <a:cubicBezTo>
                  <a:pt x="199" y="0"/>
                  <a:pt x="194" y="5"/>
                  <a:pt x="194" y="10"/>
                </a:cubicBezTo>
                <a:lnTo>
                  <a:pt x="184" y="82"/>
                </a:lnTo>
                <a:cubicBezTo>
                  <a:pt x="163" y="87"/>
                  <a:pt x="153" y="97"/>
                  <a:pt x="138" y="107"/>
                </a:cubicBezTo>
                <a:lnTo>
                  <a:pt x="71" y="82"/>
                </a:lnTo>
                <a:cubicBezTo>
                  <a:pt x="66" y="77"/>
                  <a:pt x="61" y="82"/>
                  <a:pt x="56" y="87"/>
                </a:cubicBezTo>
                <a:lnTo>
                  <a:pt x="0" y="179"/>
                </a:lnTo>
                <a:cubicBezTo>
                  <a:pt x="0" y="184"/>
                  <a:pt x="0" y="189"/>
                  <a:pt x="5" y="194"/>
                </a:cubicBezTo>
                <a:lnTo>
                  <a:pt x="61" y="240"/>
                </a:lnTo>
                <a:cubicBezTo>
                  <a:pt x="61" y="245"/>
                  <a:pt x="61" y="256"/>
                  <a:pt x="61" y="266"/>
                </a:cubicBezTo>
                <a:cubicBezTo>
                  <a:pt x="61" y="276"/>
                  <a:pt x="61" y="286"/>
                  <a:pt x="61" y="291"/>
                </a:cubicBezTo>
                <a:lnTo>
                  <a:pt x="5" y="337"/>
                </a:lnTo>
                <a:cubicBezTo>
                  <a:pt x="0" y="343"/>
                  <a:pt x="0" y="348"/>
                  <a:pt x="5" y="353"/>
                </a:cubicBezTo>
                <a:lnTo>
                  <a:pt x="56" y="450"/>
                </a:lnTo>
                <a:cubicBezTo>
                  <a:pt x="61" y="450"/>
                  <a:pt x="66" y="455"/>
                  <a:pt x="71" y="450"/>
                </a:cubicBezTo>
                <a:lnTo>
                  <a:pt x="138" y="424"/>
                </a:lnTo>
                <a:cubicBezTo>
                  <a:pt x="153" y="434"/>
                  <a:pt x="168" y="445"/>
                  <a:pt x="184" y="450"/>
                </a:cubicBezTo>
                <a:lnTo>
                  <a:pt x="194" y="521"/>
                </a:lnTo>
                <a:cubicBezTo>
                  <a:pt x="194" y="526"/>
                  <a:pt x="199" y="532"/>
                  <a:pt x="209" y="532"/>
                </a:cubicBezTo>
                <a:lnTo>
                  <a:pt x="317" y="532"/>
                </a:lnTo>
                <a:cubicBezTo>
                  <a:pt x="322" y="532"/>
                  <a:pt x="327" y="526"/>
                  <a:pt x="327" y="521"/>
                </a:cubicBezTo>
                <a:lnTo>
                  <a:pt x="337" y="450"/>
                </a:lnTo>
                <a:cubicBezTo>
                  <a:pt x="357" y="445"/>
                  <a:pt x="373" y="434"/>
                  <a:pt x="383" y="424"/>
                </a:cubicBezTo>
                <a:lnTo>
                  <a:pt x="449" y="450"/>
                </a:lnTo>
                <a:cubicBezTo>
                  <a:pt x="455" y="455"/>
                  <a:pt x="465" y="450"/>
                  <a:pt x="470" y="445"/>
                </a:cubicBezTo>
                <a:lnTo>
                  <a:pt x="521" y="353"/>
                </a:lnTo>
                <a:cubicBezTo>
                  <a:pt x="526" y="348"/>
                  <a:pt x="526" y="337"/>
                  <a:pt x="521" y="337"/>
                </a:cubicBezTo>
                <a:lnTo>
                  <a:pt x="455" y="291"/>
                </a:lnTo>
                <a:close/>
                <a:moveTo>
                  <a:pt x="260" y="358"/>
                </a:moveTo>
                <a:cubicBezTo>
                  <a:pt x="209" y="358"/>
                  <a:pt x="163" y="317"/>
                  <a:pt x="163" y="266"/>
                </a:cubicBezTo>
                <a:cubicBezTo>
                  <a:pt x="163" y="215"/>
                  <a:pt x="209" y="174"/>
                  <a:pt x="260" y="174"/>
                </a:cubicBezTo>
                <a:cubicBezTo>
                  <a:pt x="311" y="174"/>
                  <a:pt x="352" y="215"/>
                  <a:pt x="352" y="266"/>
                </a:cubicBezTo>
                <a:cubicBezTo>
                  <a:pt x="352" y="317"/>
                  <a:pt x="311" y="358"/>
                  <a:pt x="260" y="358"/>
                </a:cubicBezTo>
                <a:close/>
              </a:path>
            </a:pathLst>
          </a:custGeom>
          <a:solidFill>
            <a:schemeClr val="bg1"/>
          </a:solidFill>
          <a:ln>
            <a:noFill/>
          </a:ln>
          <a:effectLst/>
        </p:spPr>
        <p:txBody>
          <a:bodyPr wrap="none" anchor="ctr"/>
          <a:lstStyle/>
          <a:p>
            <a:endParaRPr lang="en-US">
              <a:solidFill>
                <a:schemeClr val="bg1"/>
              </a:solidFill>
            </a:endParaRPr>
          </a:p>
        </p:txBody>
      </p:sp>
      <p:sp>
        <p:nvSpPr>
          <p:cNvPr id="18" name="Freeform 6">
            <a:extLst>
              <a:ext uri="{FF2B5EF4-FFF2-40B4-BE49-F238E27FC236}">
                <a16:creationId xmlns:a16="http://schemas.microsoft.com/office/drawing/2014/main" id="{6F7D0D70-4339-461E-83A0-C4758E86F146}"/>
              </a:ext>
            </a:extLst>
          </p:cNvPr>
          <p:cNvSpPr>
            <a:spLocks noChangeAspect="1" noChangeArrowheads="1"/>
          </p:cNvSpPr>
          <p:nvPr/>
        </p:nvSpPr>
        <p:spPr bwMode="auto">
          <a:xfrm rot="21480000">
            <a:off x="5523042" y="2668723"/>
            <a:ext cx="317372" cy="441147"/>
          </a:xfrm>
          <a:custGeom>
            <a:avLst/>
            <a:gdLst>
              <a:gd name="T0" fmla="*/ 223 w 442"/>
              <a:gd name="T1" fmla="*/ 79 h 612"/>
              <a:gd name="T2" fmla="*/ 223 w 442"/>
              <a:gd name="T3" fmla="*/ 0 h 612"/>
              <a:gd name="T4" fmla="*/ 111 w 442"/>
              <a:gd name="T5" fmla="*/ 111 h 612"/>
              <a:gd name="T6" fmla="*/ 223 w 442"/>
              <a:gd name="T7" fmla="*/ 223 h 612"/>
              <a:gd name="T8" fmla="*/ 223 w 442"/>
              <a:gd name="T9" fmla="*/ 138 h 612"/>
              <a:gd name="T10" fmla="*/ 387 w 442"/>
              <a:gd name="T11" fmla="*/ 303 h 612"/>
              <a:gd name="T12" fmla="*/ 366 w 442"/>
              <a:gd name="T13" fmla="*/ 382 h 612"/>
              <a:gd name="T14" fmla="*/ 409 w 442"/>
              <a:gd name="T15" fmla="*/ 425 h 612"/>
              <a:gd name="T16" fmla="*/ 441 w 442"/>
              <a:gd name="T17" fmla="*/ 303 h 612"/>
              <a:gd name="T18" fmla="*/ 223 w 442"/>
              <a:gd name="T19" fmla="*/ 79 h 612"/>
              <a:gd name="T20" fmla="*/ 223 w 442"/>
              <a:gd name="T21" fmla="*/ 473 h 612"/>
              <a:gd name="T22" fmla="*/ 53 w 442"/>
              <a:gd name="T23" fmla="*/ 303 h 612"/>
              <a:gd name="T24" fmla="*/ 74 w 442"/>
              <a:gd name="T25" fmla="*/ 228 h 612"/>
              <a:gd name="T26" fmla="*/ 31 w 442"/>
              <a:gd name="T27" fmla="*/ 186 h 612"/>
              <a:gd name="T28" fmla="*/ 0 w 442"/>
              <a:gd name="T29" fmla="*/ 303 h 612"/>
              <a:gd name="T30" fmla="*/ 223 w 442"/>
              <a:gd name="T31" fmla="*/ 526 h 612"/>
              <a:gd name="T32" fmla="*/ 223 w 442"/>
              <a:gd name="T33" fmla="*/ 611 h 612"/>
              <a:gd name="T34" fmla="*/ 329 w 442"/>
              <a:gd name="T35" fmla="*/ 499 h 612"/>
              <a:gd name="T36" fmla="*/ 223 w 442"/>
              <a:gd name="T37" fmla="*/ 388 h 612"/>
              <a:gd name="T38" fmla="*/ 223 w 442"/>
              <a:gd name="T39" fmla="*/ 473 h 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42" h="612">
                <a:moveTo>
                  <a:pt x="223" y="79"/>
                </a:moveTo>
                <a:lnTo>
                  <a:pt x="223" y="0"/>
                </a:lnTo>
                <a:lnTo>
                  <a:pt x="111" y="111"/>
                </a:lnTo>
                <a:lnTo>
                  <a:pt x="223" y="223"/>
                </a:lnTo>
                <a:lnTo>
                  <a:pt x="223" y="138"/>
                </a:lnTo>
                <a:cubicBezTo>
                  <a:pt x="313" y="138"/>
                  <a:pt x="387" y="212"/>
                  <a:pt x="387" y="303"/>
                </a:cubicBezTo>
                <a:cubicBezTo>
                  <a:pt x="387" y="329"/>
                  <a:pt x="377" y="361"/>
                  <a:pt x="366" y="382"/>
                </a:cubicBezTo>
                <a:lnTo>
                  <a:pt x="409" y="425"/>
                </a:lnTo>
                <a:cubicBezTo>
                  <a:pt x="430" y="388"/>
                  <a:pt x="441" y="350"/>
                  <a:pt x="441" y="303"/>
                </a:cubicBezTo>
                <a:cubicBezTo>
                  <a:pt x="441" y="180"/>
                  <a:pt x="345" y="79"/>
                  <a:pt x="223" y="79"/>
                </a:cubicBezTo>
                <a:close/>
                <a:moveTo>
                  <a:pt x="223" y="473"/>
                </a:moveTo>
                <a:cubicBezTo>
                  <a:pt x="127" y="473"/>
                  <a:pt x="53" y="393"/>
                  <a:pt x="53" y="303"/>
                </a:cubicBezTo>
                <a:cubicBezTo>
                  <a:pt x="53" y="276"/>
                  <a:pt x="63" y="249"/>
                  <a:pt x="74" y="228"/>
                </a:cubicBezTo>
                <a:lnTo>
                  <a:pt x="31" y="186"/>
                </a:lnTo>
                <a:cubicBezTo>
                  <a:pt x="10" y="223"/>
                  <a:pt x="0" y="260"/>
                  <a:pt x="0" y="303"/>
                </a:cubicBezTo>
                <a:cubicBezTo>
                  <a:pt x="0" y="425"/>
                  <a:pt x="101" y="526"/>
                  <a:pt x="223" y="526"/>
                </a:cubicBezTo>
                <a:lnTo>
                  <a:pt x="223" y="611"/>
                </a:lnTo>
                <a:lnTo>
                  <a:pt x="329" y="499"/>
                </a:lnTo>
                <a:lnTo>
                  <a:pt x="223" y="388"/>
                </a:lnTo>
                <a:lnTo>
                  <a:pt x="223" y="473"/>
                </a:lnTo>
                <a:close/>
              </a:path>
            </a:pathLst>
          </a:custGeom>
          <a:solidFill>
            <a:schemeClr val="bg1"/>
          </a:solidFill>
          <a:ln>
            <a:noFill/>
          </a:ln>
          <a:effectLst/>
        </p:spPr>
        <p:txBody>
          <a:bodyPr wrap="none" anchor="ctr"/>
          <a:lstStyle/>
          <a:p>
            <a:endParaRPr lang="en-US">
              <a:solidFill>
                <a:schemeClr val="bg1"/>
              </a:solidFill>
            </a:endParaRPr>
          </a:p>
        </p:txBody>
      </p:sp>
      <p:pic>
        <p:nvPicPr>
          <p:cNvPr id="36" name="Picture 35">
            <a:hlinkClick r:id="rId2"/>
            <a:extLst>
              <a:ext uri="{FF2B5EF4-FFF2-40B4-BE49-F238E27FC236}">
                <a16:creationId xmlns:a16="http://schemas.microsoft.com/office/drawing/2014/main" id="{341DCB34-DCA1-419F-83E1-EB6607B3202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932690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1000"/>
                                        <p:tgtEl>
                                          <p:spTgt spid="4"/>
                                        </p:tgtEl>
                                      </p:cBhvr>
                                    </p:animEffect>
                                    <p:anim calcmode="lin" valueType="num">
                                      <p:cBhvr>
                                        <p:cTn id="12" dur="1000" fill="hold"/>
                                        <p:tgtEl>
                                          <p:spTgt spid="4"/>
                                        </p:tgtEl>
                                        <p:attrNameLst>
                                          <p:attrName>ppt_x</p:attrName>
                                        </p:attrNameLst>
                                      </p:cBhvr>
                                      <p:tavLst>
                                        <p:tav tm="0">
                                          <p:val>
                                            <p:strVal val="#ppt_x"/>
                                          </p:val>
                                        </p:tav>
                                        <p:tav tm="100000">
                                          <p:val>
                                            <p:strVal val="#ppt_x"/>
                                          </p:val>
                                        </p:tav>
                                      </p:tavLst>
                                    </p:anim>
                                    <p:anim calcmode="lin" valueType="num">
                                      <p:cBhvr>
                                        <p:cTn id="13" dur="1000" fill="hold"/>
                                        <p:tgtEl>
                                          <p:spTgt spid="4"/>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2" presetClass="entr" presetSubtype="8" fill="hold" grpId="0" nodeType="after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ipe(left)">
                                      <p:cBhvr>
                                        <p:cTn id="17" dur="500"/>
                                        <p:tgtEl>
                                          <p:spTgt spid="11"/>
                                        </p:tgtEl>
                                      </p:cBhvr>
                                    </p:animEffect>
                                  </p:childTnLst>
                                </p:cTn>
                              </p:par>
                            </p:childTnLst>
                          </p:cTn>
                        </p:par>
                        <p:par>
                          <p:cTn id="18" fill="hold">
                            <p:stCondLst>
                              <p:cond delay="2000"/>
                            </p:stCondLst>
                            <p:childTnLst>
                              <p:par>
                                <p:cTn id="19" presetID="31" presetClass="entr" presetSubtype="0" fill="hold" grpId="0" nodeType="afterEffect">
                                  <p:stCondLst>
                                    <p:cond delay="0"/>
                                  </p:stCondLst>
                                  <p:childTnLst>
                                    <p:set>
                                      <p:cBhvr>
                                        <p:cTn id="20" dur="1" fill="hold">
                                          <p:stCondLst>
                                            <p:cond delay="0"/>
                                          </p:stCondLst>
                                        </p:cTn>
                                        <p:tgtEl>
                                          <p:spTgt spid="17"/>
                                        </p:tgtEl>
                                        <p:attrNameLst>
                                          <p:attrName>style.visibility</p:attrName>
                                        </p:attrNameLst>
                                      </p:cBhvr>
                                      <p:to>
                                        <p:strVal val="visible"/>
                                      </p:to>
                                    </p:set>
                                    <p:anim calcmode="lin" valueType="num">
                                      <p:cBhvr>
                                        <p:cTn id="21" dur="1000" fill="hold"/>
                                        <p:tgtEl>
                                          <p:spTgt spid="17"/>
                                        </p:tgtEl>
                                        <p:attrNameLst>
                                          <p:attrName>ppt_w</p:attrName>
                                        </p:attrNameLst>
                                      </p:cBhvr>
                                      <p:tavLst>
                                        <p:tav tm="0">
                                          <p:val>
                                            <p:fltVal val="0"/>
                                          </p:val>
                                        </p:tav>
                                        <p:tav tm="100000">
                                          <p:val>
                                            <p:strVal val="#ppt_w"/>
                                          </p:val>
                                        </p:tav>
                                      </p:tavLst>
                                    </p:anim>
                                    <p:anim calcmode="lin" valueType="num">
                                      <p:cBhvr>
                                        <p:cTn id="22" dur="1000" fill="hold"/>
                                        <p:tgtEl>
                                          <p:spTgt spid="17"/>
                                        </p:tgtEl>
                                        <p:attrNameLst>
                                          <p:attrName>ppt_h</p:attrName>
                                        </p:attrNameLst>
                                      </p:cBhvr>
                                      <p:tavLst>
                                        <p:tav tm="0">
                                          <p:val>
                                            <p:fltVal val="0"/>
                                          </p:val>
                                        </p:tav>
                                        <p:tav tm="100000">
                                          <p:val>
                                            <p:strVal val="#ppt_h"/>
                                          </p:val>
                                        </p:tav>
                                      </p:tavLst>
                                    </p:anim>
                                    <p:anim calcmode="lin" valueType="num">
                                      <p:cBhvr>
                                        <p:cTn id="23" dur="1000" fill="hold"/>
                                        <p:tgtEl>
                                          <p:spTgt spid="17"/>
                                        </p:tgtEl>
                                        <p:attrNameLst>
                                          <p:attrName>style.rotation</p:attrName>
                                        </p:attrNameLst>
                                      </p:cBhvr>
                                      <p:tavLst>
                                        <p:tav tm="0">
                                          <p:val>
                                            <p:fltVal val="90"/>
                                          </p:val>
                                        </p:tav>
                                        <p:tav tm="100000">
                                          <p:val>
                                            <p:fltVal val="0"/>
                                          </p:val>
                                        </p:tav>
                                      </p:tavLst>
                                    </p:anim>
                                    <p:animEffect transition="in" filter="fade">
                                      <p:cBhvr>
                                        <p:cTn id="24" dur="1000"/>
                                        <p:tgtEl>
                                          <p:spTgt spid="17"/>
                                        </p:tgtEl>
                                      </p:cBhvr>
                                    </p:animEffect>
                                  </p:childTnLst>
                                </p:cTn>
                              </p:par>
                            </p:childTnLst>
                          </p:cTn>
                        </p:par>
                        <p:par>
                          <p:cTn id="25" fill="hold">
                            <p:stCondLst>
                              <p:cond delay="3000"/>
                            </p:stCondLst>
                            <p:childTnLst>
                              <p:par>
                                <p:cTn id="26" presetID="42" presetClass="entr" presetSubtype="0" fill="hold" grpId="0" nodeType="afterEffect">
                                  <p:stCondLst>
                                    <p:cond delay="0"/>
                                  </p:stCondLst>
                                  <p:childTnLst>
                                    <p:set>
                                      <p:cBhvr>
                                        <p:cTn id="27" dur="1" fill="hold">
                                          <p:stCondLst>
                                            <p:cond delay="0"/>
                                          </p:stCondLst>
                                        </p:cTn>
                                        <p:tgtEl>
                                          <p:spTgt spid="13">
                                            <p:txEl>
                                              <p:pRg st="0" end="0"/>
                                            </p:txEl>
                                          </p:spTgt>
                                        </p:tgtEl>
                                        <p:attrNameLst>
                                          <p:attrName>style.visibility</p:attrName>
                                        </p:attrNameLst>
                                      </p:cBhvr>
                                      <p:to>
                                        <p:strVal val="visible"/>
                                      </p:to>
                                    </p:set>
                                    <p:animEffect transition="in" filter="fade">
                                      <p:cBhvr>
                                        <p:cTn id="28" dur="1000"/>
                                        <p:tgtEl>
                                          <p:spTgt spid="13">
                                            <p:txEl>
                                              <p:pRg st="0" end="0"/>
                                            </p:txEl>
                                          </p:spTgt>
                                        </p:tgtEl>
                                      </p:cBhvr>
                                    </p:animEffect>
                                    <p:anim calcmode="lin" valueType="num">
                                      <p:cBhvr>
                                        <p:cTn id="29" dur="1000" fill="hold"/>
                                        <p:tgtEl>
                                          <p:spTgt spid="13">
                                            <p:txEl>
                                              <p:pRg st="0" end="0"/>
                                            </p:txEl>
                                          </p:spTgt>
                                        </p:tgtEl>
                                        <p:attrNameLst>
                                          <p:attrName>ppt_x</p:attrName>
                                        </p:attrNameLst>
                                      </p:cBhvr>
                                      <p:tavLst>
                                        <p:tav tm="0">
                                          <p:val>
                                            <p:strVal val="#ppt_x"/>
                                          </p:val>
                                        </p:tav>
                                        <p:tav tm="100000">
                                          <p:val>
                                            <p:strVal val="#ppt_x"/>
                                          </p:val>
                                        </p:tav>
                                      </p:tavLst>
                                    </p:anim>
                                    <p:anim calcmode="lin" valueType="num">
                                      <p:cBhvr>
                                        <p:cTn id="30" dur="1000" fill="hold"/>
                                        <p:tgtEl>
                                          <p:spTgt spid="13">
                                            <p:txEl>
                                              <p:pRg st="0" end="0"/>
                                            </p:txEl>
                                          </p:spTgt>
                                        </p:tgtEl>
                                        <p:attrNameLst>
                                          <p:attrName>ppt_y</p:attrName>
                                        </p:attrNameLst>
                                      </p:cBhvr>
                                      <p:tavLst>
                                        <p:tav tm="0">
                                          <p:val>
                                            <p:strVal val="#ppt_y+.1"/>
                                          </p:val>
                                        </p:tav>
                                        <p:tav tm="100000">
                                          <p:val>
                                            <p:strVal val="#ppt_y"/>
                                          </p:val>
                                        </p:tav>
                                      </p:tavLst>
                                    </p:anim>
                                  </p:childTnLst>
                                </p:cTn>
                              </p:par>
                            </p:childTnLst>
                          </p:cTn>
                        </p:par>
                        <p:par>
                          <p:cTn id="31" fill="hold">
                            <p:stCondLst>
                              <p:cond delay="4000"/>
                            </p:stCondLst>
                            <p:childTnLst>
                              <p:par>
                                <p:cTn id="32" presetID="42" presetClass="entr" presetSubtype="0" fill="hold" grpId="0" nodeType="afterEffect">
                                  <p:stCondLst>
                                    <p:cond delay="0"/>
                                  </p:stCondLst>
                                  <p:childTnLst>
                                    <p:set>
                                      <p:cBhvr>
                                        <p:cTn id="33" dur="1" fill="hold">
                                          <p:stCondLst>
                                            <p:cond delay="0"/>
                                          </p:stCondLst>
                                        </p:cTn>
                                        <p:tgtEl>
                                          <p:spTgt spid="13">
                                            <p:txEl>
                                              <p:pRg st="1" end="1"/>
                                            </p:txEl>
                                          </p:spTgt>
                                        </p:tgtEl>
                                        <p:attrNameLst>
                                          <p:attrName>style.visibility</p:attrName>
                                        </p:attrNameLst>
                                      </p:cBhvr>
                                      <p:to>
                                        <p:strVal val="visible"/>
                                      </p:to>
                                    </p:set>
                                    <p:animEffect transition="in" filter="fade">
                                      <p:cBhvr>
                                        <p:cTn id="34" dur="1000"/>
                                        <p:tgtEl>
                                          <p:spTgt spid="13">
                                            <p:txEl>
                                              <p:pRg st="1" end="1"/>
                                            </p:txEl>
                                          </p:spTgt>
                                        </p:tgtEl>
                                      </p:cBhvr>
                                    </p:animEffect>
                                    <p:anim calcmode="lin" valueType="num">
                                      <p:cBhvr>
                                        <p:cTn id="35" dur="1000" fill="hold"/>
                                        <p:tgtEl>
                                          <p:spTgt spid="1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13">
                                            <p:txEl>
                                              <p:pRg st="1" end="1"/>
                                            </p:txEl>
                                          </p:spTgt>
                                        </p:tgtEl>
                                        <p:attrNameLst>
                                          <p:attrName>ppt_y</p:attrName>
                                        </p:attrNameLst>
                                      </p:cBhvr>
                                      <p:tavLst>
                                        <p:tav tm="0">
                                          <p:val>
                                            <p:strVal val="#ppt_y+.1"/>
                                          </p:val>
                                        </p:tav>
                                        <p:tav tm="100000">
                                          <p:val>
                                            <p:strVal val="#ppt_y"/>
                                          </p:val>
                                        </p:tav>
                                      </p:tavLst>
                                    </p:anim>
                                  </p:childTnLst>
                                </p:cTn>
                              </p:par>
                            </p:childTnLst>
                          </p:cTn>
                        </p:par>
                        <p:par>
                          <p:cTn id="37" fill="hold">
                            <p:stCondLst>
                              <p:cond delay="5000"/>
                            </p:stCondLst>
                            <p:childTnLst>
                              <p:par>
                                <p:cTn id="38" presetID="42" presetClass="entr" presetSubtype="0" fill="hold" grpId="0" nodeType="afterEffect">
                                  <p:stCondLst>
                                    <p:cond delay="0"/>
                                  </p:stCondLst>
                                  <p:childTnLst>
                                    <p:set>
                                      <p:cBhvr>
                                        <p:cTn id="39" dur="1" fill="hold">
                                          <p:stCondLst>
                                            <p:cond delay="0"/>
                                          </p:stCondLst>
                                        </p:cTn>
                                        <p:tgtEl>
                                          <p:spTgt spid="13">
                                            <p:txEl>
                                              <p:pRg st="2" end="2"/>
                                            </p:txEl>
                                          </p:spTgt>
                                        </p:tgtEl>
                                        <p:attrNameLst>
                                          <p:attrName>style.visibility</p:attrName>
                                        </p:attrNameLst>
                                      </p:cBhvr>
                                      <p:to>
                                        <p:strVal val="visible"/>
                                      </p:to>
                                    </p:set>
                                    <p:animEffect transition="in" filter="fade">
                                      <p:cBhvr>
                                        <p:cTn id="40" dur="1000"/>
                                        <p:tgtEl>
                                          <p:spTgt spid="13">
                                            <p:txEl>
                                              <p:pRg st="2" end="2"/>
                                            </p:txEl>
                                          </p:spTgt>
                                        </p:tgtEl>
                                      </p:cBhvr>
                                    </p:animEffect>
                                    <p:anim calcmode="lin" valueType="num">
                                      <p:cBhvr>
                                        <p:cTn id="41" dur="1000" fill="hold"/>
                                        <p:tgtEl>
                                          <p:spTgt spid="13">
                                            <p:txEl>
                                              <p:pRg st="2" end="2"/>
                                            </p:txEl>
                                          </p:spTgt>
                                        </p:tgtEl>
                                        <p:attrNameLst>
                                          <p:attrName>ppt_x</p:attrName>
                                        </p:attrNameLst>
                                      </p:cBhvr>
                                      <p:tavLst>
                                        <p:tav tm="0">
                                          <p:val>
                                            <p:strVal val="#ppt_x"/>
                                          </p:val>
                                        </p:tav>
                                        <p:tav tm="100000">
                                          <p:val>
                                            <p:strVal val="#ppt_x"/>
                                          </p:val>
                                        </p:tav>
                                      </p:tavLst>
                                    </p:anim>
                                    <p:anim calcmode="lin" valueType="num">
                                      <p:cBhvr>
                                        <p:cTn id="42" dur="1000" fill="hold"/>
                                        <p:tgtEl>
                                          <p:spTgt spid="13">
                                            <p:txEl>
                                              <p:pRg st="2" end="2"/>
                                            </p:txEl>
                                          </p:spTgt>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42" presetClass="entr" presetSubtype="0" fill="hold" grpId="0" nodeType="afterEffect">
                                  <p:stCondLst>
                                    <p:cond delay="0"/>
                                  </p:stCondLst>
                                  <p:childTnLst>
                                    <p:set>
                                      <p:cBhvr>
                                        <p:cTn id="45" dur="1" fill="hold">
                                          <p:stCondLst>
                                            <p:cond delay="0"/>
                                          </p:stCondLst>
                                        </p:cTn>
                                        <p:tgtEl>
                                          <p:spTgt spid="13">
                                            <p:txEl>
                                              <p:pRg st="3" end="3"/>
                                            </p:txEl>
                                          </p:spTgt>
                                        </p:tgtEl>
                                        <p:attrNameLst>
                                          <p:attrName>style.visibility</p:attrName>
                                        </p:attrNameLst>
                                      </p:cBhvr>
                                      <p:to>
                                        <p:strVal val="visible"/>
                                      </p:to>
                                    </p:set>
                                    <p:animEffect transition="in" filter="fade">
                                      <p:cBhvr>
                                        <p:cTn id="46" dur="1000"/>
                                        <p:tgtEl>
                                          <p:spTgt spid="13">
                                            <p:txEl>
                                              <p:pRg st="3" end="3"/>
                                            </p:txEl>
                                          </p:spTgt>
                                        </p:tgtEl>
                                      </p:cBhvr>
                                    </p:animEffect>
                                    <p:anim calcmode="lin" valueType="num">
                                      <p:cBhvr>
                                        <p:cTn id="47" dur="1000" fill="hold"/>
                                        <p:tgtEl>
                                          <p:spTgt spid="13">
                                            <p:txEl>
                                              <p:pRg st="3" end="3"/>
                                            </p:txEl>
                                          </p:spTgt>
                                        </p:tgtEl>
                                        <p:attrNameLst>
                                          <p:attrName>ppt_x</p:attrName>
                                        </p:attrNameLst>
                                      </p:cBhvr>
                                      <p:tavLst>
                                        <p:tav tm="0">
                                          <p:val>
                                            <p:strVal val="#ppt_x"/>
                                          </p:val>
                                        </p:tav>
                                        <p:tav tm="100000">
                                          <p:val>
                                            <p:strVal val="#ppt_x"/>
                                          </p:val>
                                        </p:tav>
                                      </p:tavLst>
                                    </p:anim>
                                    <p:anim calcmode="lin" valueType="num">
                                      <p:cBhvr>
                                        <p:cTn id="48" dur="1000" fill="hold"/>
                                        <p:tgtEl>
                                          <p:spTgt spid="13">
                                            <p:txEl>
                                              <p:pRg st="3" end="3"/>
                                            </p:txEl>
                                          </p:spTgt>
                                        </p:tgtEl>
                                        <p:attrNameLst>
                                          <p:attrName>ppt_y</p:attrName>
                                        </p:attrNameLst>
                                      </p:cBhvr>
                                      <p:tavLst>
                                        <p:tav tm="0">
                                          <p:val>
                                            <p:strVal val="#ppt_y+.1"/>
                                          </p:val>
                                        </p:tav>
                                        <p:tav tm="100000">
                                          <p:val>
                                            <p:strVal val="#ppt_y"/>
                                          </p:val>
                                        </p:tav>
                                      </p:tavLst>
                                    </p:anim>
                                  </p:childTnLst>
                                </p:cTn>
                              </p:par>
                            </p:childTnLst>
                          </p:cTn>
                        </p:par>
                        <p:par>
                          <p:cTn id="49" fill="hold">
                            <p:stCondLst>
                              <p:cond delay="7000"/>
                            </p:stCondLst>
                            <p:childTnLst>
                              <p:par>
                                <p:cTn id="50" presetID="42" presetClass="entr" presetSubtype="0" fill="hold" grpId="0" nodeType="afterEffect">
                                  <p:stCondLst>
                                    <p:cond delay="0"/>
                                  </p:stCondLst>
                                  <p:childTnLst>
                                    <p:set>
                                      <p:cBhvr>
                                        <p:cTn id="51" dur="1" fill="hold">
                                          <p:stCondLst>
                                            <p:cond delay="0"/>
                                          </p:stCondLst>
                                        </p:cTn>
                                        <p:tgtEl>
                                          <p:spTgt spid="13">
                                            <p:txEl>
                                              <p:pRg st="4" end="4"/>
                                            </p:txEl>
                                          </p:spTgt>
                                        </p:tgtEl>
                                        <p:attrNameLst>
                                          <p:attrName>style.visibility</p:attrName>
                                        </p:attrNameLst>
                                      </p:cBhvr>
                                      <p:to>
                                        <p:strVal val="visible"/>
                                      </p:to>
                                    </p:set>
                                    <p:animEffect transition="in" filter="fade">
                                      <p:cBhvr>
                                        <p:cTn id="52" dur="1000"/>
                                        <p:tgtEl>
                                          <p:spTgt spid="13">
                                            <p:txEl>
                                              <p:pRg st="4" end="4"/>
                                            </p:txEl>
                                          </p:spTgt>
                                        </p:tgtEl>
                                      </p:cBhvr>
                                    </p:animEffect>
                                    <p:anim calcmode="lin" valueType="num">
                                      <p:cBhvr>
                                        <p:cTn id="53" dur="1000" fill="hold"/>
                                        <p:tgtEl>
                                          <p:spTgt spid="13">
                                            <p:txEl>
                                              <p:pRg st="4" end="4"/>
                                            </p:txEl>
                                          </p:spTgt>
                                        </p:tgtEl>
                                        <p:attrNameLst>
                                          <p:attrName>ppt_x</p:attrName>
                                        </p:attrNameLst>
                                      </p:cBhvr>
                                      <p:tavLst>
                                        <p:tav tm="0">
                                          <p:val>
                                            <p:strVal val="#ppt_x"/>
                                          </p:val>
                                        </p:tav>
                                        <p:tav tm="100000">
                                          <p:val>
                                            <p:strVal val="#ppt_x"/>
                                          </p:val>
                                        </p:tav>
                                      </p:tavLst>
                                    </p:anim>
                                    <p:anim calcmode="lin" valueType="num">
                                      <p:cBhvr>
                                        <p:cTn id="54" dur="1000" fill="hold"/>
                                        <p:tgtEl>
                                          <p:spTgt spid="13">
                                            <p:txEl>
                                              <p:pRg st="4" end="4"/>
                                            </p:txEl>
                                          </p:spTgt>
                                        </p:tgtEl>
                                        <p:attrNameLst>
                                          <p:attrName>ppt_y</p:attrName>
                                        </p:attrNameLst>
                                      </p:cBhvr>
                                      <p:tavLst>
                                        <p:tav tm="0">
                                          <p:val>
                                            <p:strVal val="#ppt_y+.1"/>
                                          </p:val>
                                        </p:tav>
                                        <p:tav tm="100000">
                                          <p:val>
                                            <p:strVal val="#ppt_y"/>
                                          </p:val>
                                        </p:tav>
                                      </p:tavLst>
                                    </p:anim>
                                  </p:childTnLst>
                                </p:cTn>
                              </p:par>
                            </p:childTnLst>
                          </p:cTn>
                        </p:par>
                        <p:par>
                          <p:cTn id="55" fill="hold">
                            <p:stCondLst>
                              <p:cond delay="8000"/>
                            </p:stCondLst>
                            <p:childTnLst>
                              <p:par>
                                <p:cTn id="56" presetID="22" presetClass="entr" presetSubtype="8" fill="hold" grpId="0" nodeType="afterEffect">
                                  <p:stCondLst>
                                    <p:cond delay="0"/>
                                  </p:stCondLst>
                                  <p:childTnLst>
                                    <p:set>
                                      <p:cBhvr>
                                        <p:cTn id="57" dur="1" fill="hold">
                                          <p:stCondLst>
                                            <p:cond delay="0"/>
                                          </p:stCondLst>
                                        </p:cTn>
                                        <p:tgtEl>
                                          <p:spTgt spid="12"/>
                                        </p:tgtEl>
                                        <p:attrNameLst>
                                          <p:attrName>style.visibility</p:attrName>
                                        </p:attrNameLst>
                                      </p:cBhvr>
                                      <p:to>
                                        <p:strVal val="visible"/>
                                      </p:to>
                                    </p:set>
                                    <p:animEffect transition="in" filter="wipe(left)">
                                      <p:cBhvr>
                                        <p:cTn id="58" dur="500"/>
                                        <p:tgtEl>
                                          <p:spTgt spid="12"/>
                                        </p:tgtEl>
                                      </p:cBhvr>
                                    </p:animEffect>
                                  </p:childTnLst>
                                </p:cTn>
                              </p:par>
                            </p:childTnLst>
                          </p:cTn>
                        </p:par>
                        <p:par>
                          <p:cTn id="59" fill="hold">
                            <p:stCondLst>
                              <p:cond delay="8500"/>
                            </p:stCondLst>
                            <p:childTnLst>
                              <p:par>
                                <p:cTn id="60" presetID="42" presetClass="entr" presetSubtype="0" fill="hold" nodeType="afterEffect">
                                  <p:stCondLst>
                                    <p:cond delay="0"/>
                                  </p:stCondLst>
                                  <p:childTnLst>
                                    <p:set>
                                      <p:cBhvr>
                                        <p:cTn id="61" dur="1" fill="hold">
                                          <p:stCondLst>
                                            <p:cond delay="0"/>
                                          </p:stCondLst>
                                        </p:cTn>
                                        <p:tgtEl>
                                          <p:spTgt spid="21"/>
                                        </p:tgtEl>
                                        <p:attrNameLst>
                                          <p:attrName>style.visibility</p:attrName>
                                        </p:attrNameLst>
                                      </p:cBhvr>
                                      <p:to>
                                        <p:strVal val="visible"/>
                                      </p:to>
                                    </p:set>
                                    <p:animEffect transition="in" filter="fade">
                                      <p:cBhvr>
                                        <p:cTn id="62" dur="1000"/>
                                        <p:tgtEl>
                                          <p:spTgt spid="21"/>
                                        </p:tgtEl>
                                      </p:cBhvr>
                                    </p:animEffect>
                                    <p:anim calcmode="lin" valueType="num">
                                      <p:cBhvr>
                                        <p:cTn id="63" dur="1000" fill="hold"/>
                                        <p:tgtEl>
                                          <p:spTgt spid="21"/>
                                        </p:tgtEl>
                                        <p:attrNameLst>
                                          <p:attrName>ppt_x</p:attrName>
                                        </p:attrNameLst>
                                      </p:cBhvr>
                                      <p:tavLst>
                                        <p:tav tm="0">
                                          <p:val>
                                            <p:strVal val="#ppt_x"/>
                                          </p:val>
                                        </p:tav>
                                        <p:tav tm="100000">
                                          <p:val>
                                            <p:strVal val="#ppt_x"/>
                                          </p:val>
                                        </p:tav>
                                      </p:tavLst>
                                    </p:anim>
                                    <p:anim calcmode="lin" valueType="num">
                                      <p:cBhvr>
                                        <p:cTn id="64" dur="1000" fill="hold"/>
                                        <p:tgtEl>
                                          <p:spTgt spid="21"/>
                                        </p:tgtEl>
                                        <p:attrNameLst>
                                          <p:attrName>ppt_y</p:attrName>
                                        </p:attrNameLst>
                                      </p:cBhvr>
                                      <p:tavLst>
                                        <p:tav tm="0">
                                          <p:val>
                                            <p:strVal val="#ppt_y+.1"/>
                                          </p:val>
                                        </p:tav>
                                        <p:tav tm="100000">
                                          <p:val>
                                            <p:strVal val="#ppt_y"/>
                                          </p:val>
                                        </p:tav>
                                      </p:tavLst>
                                    </p:anim>
                                  </p:childTnLst>
                                </p:cTn>
                              </p:par>
                            </p:childTnLst>
                          </p:cTn>
                        </p:par>
                        <p:par>
                          <p:cTn id="65" fill="hold">
                            <p:stCondLst>
                              <p:cond delay="9500"/>
                            </p:stCondLst>
                            <p:childTnLst>
                              <p:par>
                                <p:cTn id="66" presetID="22" presetClass="entr" presetSubtype="8" fill="hold" grpId="0" nodeType="afterEffect">
                                  <p:stCondLst>
                                    <p:cond delay="0"/>
                                  </p:stCondLst>
                                  <p:childTnLst>
                                    <p:set>
                                      <p:cBhvr>
                                        <p:cTn id="67" dur="1" fill="hold">
                                          <p:stCondLst>
                                            <p:cond delay="0"/>
                                          </p:stCondLst>
                                        </p:cTn>
                                        <p:tgtEl>
                                          <p:spTgt spid="22"/>
                                        </p:tgtEl>
                                        <p:attrNameLst>
                                          <p:attrName>style.visibility</p:attrName>
                                        </p:attrNameLst>
                                      </p:cBhvr>
                                      <p:to>
                                        <p:strVal val="visible"/>
                                      </p:to>
                                    </p:set>
                                    <p:animEffect transition="in" filter="wipe(left)">
                                      <p:cBhvr>
                                        <p:cTn id="68" dur="500"/>
                                        <p:tgtEl>
                                          <p:spTgt spid="22"/>
                                        </p:tgtEl>
                                      </p:cBhvr>
                                    </p:animEffect>
                                  </p:childTnLst>
                                </p:cTn>
                              </p:par>
                            </p:childTnLst>
                          </p:cTn>
                        </p:par>
                        <p:par>
                          <p:cTn id="69" fill="hold">
                            <p:stCondLst>
                              <p:cond delay="10000"/>
                            </p:stCondLst>
                            <p:childTnLst>
                              <p:par>
                                <p:cTn id="70" presetID="31" presetClass="entr" presetSubtype="0" fill="hold" grpId="0" nodeType="afterEffect">
                                  <p:stCondLst>
                                    <p:cond delay="0"/>
                                  </p:stCondLst>
                                  <p:childTnLst>
                                    <p:set>
                                      <p:cBhvr>
                                        <p:cTn id="71" dur="1" fill="hold">
                                          <p:stCondLst>
                                            <p:cond delay="0"/>
                                          </p:stCondLst>
                                        </p:cTn>
                                        <p:tgtEl>
                                          <p:spTgt spid="18"/>
                                        </p:tgtEl>
                                        <p:attrNameLst>
                                          <p:attrName>style.visibility</p:attrName>
                                        </p:attrNameLst>
                                      </p:cBhvr>
                                      <p:to>
                                        <p:strVal val="visible"/>
                                      </p:to>
                                    </p:set>
                                    <p:anim calcmode="lin" valueType="num">
                                      <p:cBhvr>
                                        <p:cTn id="72" dur="1000" fill="hold"/>
                                        <p:tgtEl>
                                          <p:spTgt spid="18"/>
                                        </p:tgtEl>
                                        <p:attrNameLst>
                                          <p:attrName>ppt_w</p:attrName>
                                        </p:attrNameLst>
                                      </p:cBhvr>
                                      <p:tavLst>
                                        <p:tav tm="0">
                                          <p:val>
                                            <p:fltVal val="0"/>
                                          </p:val>
                                        </p:tav>
                                        <p:tav tm="100000">
                                          <p:val>
                                            <p:strVal val="#ppt_w"/>
                                          </p:val>
                                        </p:tav>
                                      </p:tavLst>
                                    </p:anim>
                                    <p:anim calcmode="lin" valueType="num">
                                      <p:cBhvr>
                                        <p:cTn id="73" dur="1000" fill="hold"/>
                                        <p:tgtEl>
                                          <p:spTgt spid="18"/>
                                        </p:tgtEl>
                                        <p:attrNameLst>
                                          <p:attrName>ppt_h</p:attrName>
                                        </p:attrNameLst>
                                      </p:cBhvr>
                                      <p:tavLst>
                                        <p:tav tm="0">
                                          <p:val>
                                            <p:fltVal val="0"/>
                                          </p:val>
                                        </p:tav>
                                        <p:tav tm="100000">
                                          <p:val>
                                            <p:strVal val="#ppt_h"/>
                                          </p:val>
                                        </p:tav>
                                      </p:tavLst>
                                    </p:anim>
                                    <p:anim calcmode="lin" valueType="num">
                                      <p:cBhvr>
                                        <p:cTn id="74" dur="1000" fill="hold"/>
                                        <p:tgtEl>
                                          <p:spTgt spid="18"/>
                                        </p:tgtEl>
                                        <p:attrNameLst>
                                          <p:attrName>style.rotation</p:attrName>
                                        </p:attrNameLst>
                                      </p:cBhvr>
                                      <p:tavLst>
                                        <p:tav tm="0">
                                          <p:val>
                                            <p:fltVal val="90"/>
                                          </p:val>
                                        </p:tav>
                                        <p:tav tm="100000">
                                          <p:val>
                                            <p:fltVal val="0"/>
                                          </p:val>
                                        </p:tav>
                                      </p:tavLst>
                                    </p:anim>
                                    <p:animEffect transition="in" filter="fade">
                                      <p:cBhvr>
                                        <p:cTn id="75" dur="1000"/>
                                        <p:tgtEl>
                                          <p:spTgt spid="18"/>
                                        </p:tgtEl>
                                      </p:cBhvr>
                                    </p:animEffect>
                                  </p:childTnLst>
                                </p:cTn>
                              </p:par>
                            </p:childTnLst>
                          </p:cTn>
                        </p:par>
                        <p:par>
                          <p:cTn id="76" fill="hold">
                            <p:stCondLst>
                              <p:cond delay="11000"/>
                            </p:stCondLst>
                            <p:childTnLst>
                              <p:par>
                                <p:cTn id="77" presetID="42" presetClass="entr" presetSubtype="0" fill="hold" grpId="0" nodeType="afterEffect">
                                  <p:stCondLst>
                                    <p:cond delay="0"/>
                                  </p:stCondLst>
                                  <p:childTnLst>
                                    <p:set>
                                      <p:cBhvr>
                                        <p:cTn id="78" dur="1" fill="hold">
                                          <p:stCondLst>
                                            <p:cond delay="0"/>
                                          </p:stCondLst>
                                        </p:cTn>
                                        <p:tgtEl>
                                          <p:spTgt spid="24">
                                            <p:txEl>
                                              <p:pRg st="0" end="0"/>
                                            </p:txEl>
                                          </p:spTgt>
                                        </p:tgtEl>
                                        <p:attrNameLst>
                                          <p:attrName>style.visibility</p:attrName>
                                        </p:attrNameLst>
                                      </p:cBhvr>
                                      <p:to>
                                        <p:strVal val="visible"/>
                                      </p:to>
                                    </p:set>
                                    <p:animEffect transition="in" filter="fade">
                                      <p:cBhvr>
                                        <p:cTn id="79" dur="1000"/>
                                        <p:tgtEl>
                                          <p:spTgt spid="24">
                                            <p:txEl>
                                              <p:pRg st="0" end="0"/>
                                            </p:txEl>
                                          </p:spTgt>
                                        </p:tgtEl>
                                      </p:cBhvr>
                                    </p:animEffect>
                                    <p:anim calcmode="lin" valueType="num">
                                      <p:cBhvr>
                                        <p:cTn id="80" dur="1000" fill="hold"/>
                                        <p:tgtEl>
                                          <p:spTgt spid="24">
                                            <p:txEl>
                                              <p:pRg st="0" end="0"/>
                                            </p:txEl>
                                          </p:spTgt>
                                        </p:tgtEl>
                                        <p:attrNameLst>
                                          <p:attrName>ppt_x</p:attrName>
                                        </p:attrNameLst>
                                      </p:cBhvr>
                                      <p:tavLst>
                                        <p:tav tm="0">
                                          <p:val>
                                            <p:strVal val="#ppt_x"/>
                                          </p:val>
                                        </p:tav>
                                        <p:tav tm="100000">
                                          <p:val>
                                            <p:strVal val="#ppt_x"/>
                                          </p:val>
                                        </p:tav>
                                      </p:tavLst>
                                    </p:anim>
                                    <p:anim calcmode="lin" valueType="num">
                                      <p:cBhvr>
                                        <p:cTn id="81" dur="1000" fill="hold"/>
                                        <p:tgtEl>
                                          <p:spTgt spid="24">
                                            <p:txEl>
                                              <p:pRg st="0" end="0"/>
                                            </p:txEl>
                                          </p:spTgt>
                                        </p:tgtEl>
                                        <p:attrNameLst>
                                          <p:attrName>ppt_y</p:attrName>
                                        </p:attrNameLst>
                                      </p:cBhvr>
                                      <p:tavLst>
                                        <p:tav tm="0">
                                          <p:val>
                                            <p:strVal val="#ppt_y+.1"/>
                                          </p:val>
                                        </p:tav>
                                        <p:tav tm="100000">
                                          <p:val>
                                            <p:strVal val="#ppt_y"/>
                                          </p:val>
                                        </p:tav>
                                      </p:tavLst>
                                    </p:anim>
                                  </p:childTnLst>
                                </p:cTn>
                              </p:par>
                            </p:childTnLst>
                          </p:cTn>
                        </p:par>
                        <p:par>
                          <p:cTn id="82" fill="hold">
                            <p:stCondLst>
                              <p:cond delay="12000"/>
                            </p:stCondLst>
                            <p:childTnLst>
                              <p:par>
                                <p:cTn id="83" presetID="42" presetClass="entr" presetSubtype="0" fill="hold" grpId="0" nodeType="afterEffect">
                                  <p:stCondLst>
                                    <p:cond delay="0"/>
                                  </p:stCondLst>
                                  <p:childTnLst>
                                    <p:set>
                                      <p:cBhvr>
                                        <p:cTn id="84" dur="1" fill="hold">
                                          <p:stCondLst>
                                            <p:cond delay="0"/>
                                          </p:stCondLst>
                                        </p:cTn>
                                        <p:tgtEl>
                                          <p:spTgt spid="24">
                                            <p:txEl>
                                              <p:pRg st="1" end="1"/>
                                            </p:txEl>
                                          </p:spTgt>
                                        </p:tgtEl>
                                        <p:attrNameLst>
                                          <p:attrName>style.visibility</p:attrName>
                                        </p:attrNameLst>
                                      </p:cBhvr>
                                      <p:to>
                                        <p:strVal val="visible"/>
                                      </p:to>
                                    </p:set>
                                    <p:animEffect transition="in" filter="fade">
                                      <p:cBhvr>
                                        <p:cTn id="85" dur="1000"/>
                                        <p:tgtEl>
                                          <p:spTgt spid="24">
                                            <p:txEl>
                                              <p:pRg st="1" end="1"/>
                                            </p:txEl>
                                          </p:spTgt>
                                        </p:tgtEl>
                                      </p:cBhvr>
                                    </p:animEffect>
                                    <p:anim calcmode="lin" valueType="num">
                                      <p:cBhvr>
                                        <p:cTn id="86" dur="1000" fill="hold"/>
                                        <p:tgtEl>
                                          <p:spTgt spid="24">
                                            <p:txEl>
                                              <p:pRg st="1" end="1"/>
                                            </p:txEl>
                                          </p:spTgt>
                                        </p:tgtEl>
                                        <p:attrNameLst>
                                          <p:attrName>ppt_x</p:attrName>
                                        </p:attrNameLst>
                                      </p:cBhvr>
                                      <p:tavLst>
                                        <p:tav tm="0">
                                          <p:val>
                                            <p:strVal val="#ppt_x"/>
                                          </p:val>
                                        </p:tav>
                                        <p:tav tm="100000">
                                          <p:val>
                                            <p:strVal val="#ppt_x"/>
                                          </p:val>
                                        </p:tav>
                                      </p:tavLst>
                                    </p:anim>
                                    <p:anim calcmode="lin" valueType="num">
                                      <p:cBhvr>
                                        <p:cTn id="87" dur="1000" fill="hold"/>
                                        <p:tgtEl>
                                          <p:spTgt spid="24">
                                            <p:txEl>
                                              <p:pRg st="1" end="1"/>
                                            </p:txEl>
                                          </p:spTgt>
                                        </p:tgtEl>
                                        <p:attrNameLst>
                                          <p:attrName>ppt_y</p:attrName>
                                        </p:attrNameLst>
                                      </p:cBhvr>
                                      <p:tavLst>
                                        <p:tav tm="0">
                                          <p:val>
                                            <p:strVal val="#ppt_y+.1"/>
                                          </p:val>
                                        </p:tav>
                                        <p:tav tm="100000">
                                          <p:val>
                                            <p:strVal val="#ppt_y"/>
                                          </p:val>
                                        </p:tav>
                                      </p:tavLst>
                                    </p:anim>
                                  </p:childTnLst>
                                </p:cTn>
                              </p:par>
                            </p:childTnLst>
                          </p:cTn>
                        </p:par>
                        <p:par>
                          <p:cTn id="88" fill="hold">
                            <p:stCondLst>
                              <p:cond delay="13000"/>
                            </p:stCondLst>
                            <p:childTnLst>
                              <p:par>
                                <p:cTn id="89" presetID="42" presetClass="entr" presetSubtype="0" fill="hold" grpId="0" nodeType="afterEffect">
                                  <p:stCondLst>
                                    <p:cond delay="0"/>
                                  </p:stCondLst>
                                  <p:childTnLst>
                                    <p:set>
                                      <p:cBhvr>
                                        <p:cTn id="90" dur="1" fill="hold">
                                          <p:stCondLst>
                                            <p:cond delay="0"/>
                                          </p:stCondLst>
                                        </p:cTn>
                                        <p:tgtEl>
                                          <p:spTgt spid="24">
                                            <p:txEl>
                                              <p:pRg st="2" end="2"/>
                                            </p:txEl>
                                          </p:spTgt>
                                        </p:tgtEl>
                                        <p:attrNameLst>
                                          <p:attrName>style.visibility</p:attrName>
                                        </p:attrNameLst>
                                      </p:cBhvr>
                                      <p:to>
                                        <p:strVal val="visible"/>
                                      </p:to>
                                    </p:set>
                                    <p:animEffect transition="in" filter="fade">
                                      <p:cBhvr>
                                        <p:cTn id="91" dur="1000"/>
                                        <p:tgtEl>
                                          <p:spTgt spid="24">
                                            <p:txEl>
                                              <p:pRg st="2" end="2"/>
                                            </p:txEl>
                                          </p:spTgt>
                                        </p:tgtEl>
                                      </p:cBhvr>
                                    </p:animEffect>
                                    <p:anim calcmode="lin" valueType="num">
                                      <p:cBhvr>
                                        <p:cTn id="92" dur="1000" fill="hold"/>
                                        <p:tgtEl>
                                          <p:spTgt spid="24">
                                            <p:txEl>
                                              <p:pRg st="2" end="2"/>
                                            </p:txEl>
                                          </p:spTgt>
                                        </p:tgtEl>
                                        <p:attrNameLst>
                                          <p:attrName>ppt_x</p:attrName>
                                        </p:attrNameLst>
                                      </p:cBhvr>
                                      <p:tavLst>
                                        <p:tav tm="0">
                                          <p:val>
                                            <p:strVal val="#ppt_x"/>
                                          </p:val>
                                        </p:tav>
                                        <p:tav tm="100000">
                                          <p:val>
                                            <p:strVal val="#ppt_x"/>
                                          </p:val>
                                        </p:tav>
                                      </p:tavLst>
                                    </p:anim>
                                    <p:anim calcmode="lin" valueType="num">
                                      <p:cBhvr>
                                        <p:cTn id="93" dur="1000" fill="hold"/>
                                        <p:tgtEl>
                                          <p:spTgt spid="24">
                                            <p:txEl>
                                              <p:pRg st="2" end="2"/>
                                            </p:txEl>
                                          </p:spTgt>
                                        </p:tgtEl>
                                        <p:attrNameLst>
                                          <p:attrName>ppt_y</p:attrName>
                                        </p:attrNameLst>
                                      </p:cBhvr>
                                      <p:tavLst>
                                        <p:tav tm="0">
                                          <p:val>
                                            <p:strVal val="#ppt_y+.1"/>
                                          </p:val>
                                        </p:tav>
                                        <p:tav tm="100000">
                                          <p:val>
                                            <p:strVal val="#ppt_y"/>
                                          </p:val>
                                        </p:tav>
                                      </p:tavLst>
                                    </p:anim>
                                  </p:childTnLst>
                                </p:cTn>
                              </p:par>
                            </p:childTnLst>
                          </p:cTn>
                        </p:par>
                        <p:par>
                          <p:cTn id="94" fill="hold">
                            <p:stCondLst>
                              <p:cond delay="14000"/>
                            </p:stCondLst>
                            <p:childTnLst>
                              <p:par>
                                <p:cTn id="95" presetID="42" presetClass="entr" presetSubtype="0" fill="hold" grpId="0" nodeType="afterEffect">
                                  <p:stCondLst>
                                    <p:cond delay="0"/>
                                  </p:stCondLst>
                                  <p:childTnLst>
                                    <p:set>
                                      <p:cBhvr>
                                        <p:cTn id="96" dur="1" fill="hold">
                                          <p:stCondLst>
                                            <p:cond delay="0"/>
                                          </p:stCondLst>
                                        </p:cTn>
                                        <p:tgtEl>
                                          <p:spTgt spid="24">
                                            <p:txEl>
                                              <p:pRg st="3" end="3"/>
                                            </p:txEl>
                                          </p:spTgt>
                                        </p:tgtEl>
                                        <p:attrNameLst>
                                          <p:attrName>style.visibility</p:attrName>
                                        </p:attrNameLst>
                                      </p:cBhvr>
                                      <p:to>
                                        <p:strVal val="visible"/>
                                      </p:to>
                                    </p:set>
                                    <p:animEffect transition="in" filter="fade">
                                      <p:cBhvr>
                                        <p:cTn id="97" dur="1000"/>
                                        <p:tgtEl>
                                          <p:spTgt spid="24">
                                            <p:txEl>
                                              <p:pRg st="3" end="3"/>
                                            </p:txEl>
                                          </p:spTgt>
                                        </p:tgtEl>
                                      </p:cBhvr>
                                    </p:animEffect>
                                    <p:anim calcmode="lin" valueType="num">
                                      <p:cBhvr>
                                        <p:cTn id="98" dur="1000" fill="hold"/>
                                        <p:tgtEl>
                                          <p:spTgt spid="24">
                                            <p:txEl>
                                              <p:pRg st="3" end="3"/>
                                            </p:txEl>
                                          </p:spTgt>
                                        </p:tgtEl>
                                        <p:attrNameLst>
                                          <p:attrName>ppt_x</p:attrName>
                                        </p:attrNameLst>
                                      </p:cBhvr>
                                      <p:tavLst>
                                        <p:tav tm="0">
                                          <p:val>
                                            <p:strVal val="#ppt_x"/>
                                          </p:val>
                                        </p:tav>
                                        <p:tav tm="100000">
                                          <p:val>
                                            <p:strVal val="#ppt_x"/>
                                          </p:val>
                                        </p:tav>
                                      </p:tavLst>
                                    </p:anim>
                                    <p:anim calcmode="lin" valueType="num">
                                      <p:cBhvr>
                                        <p:cTn id="99" dur="1000" fill="hold"/>
                                        <p:tgtEl>
                                          <p:spTgt spid="24">
                                            <p:txEl>
                                              <p:pRg st="3" end="3"/>
                                            </p:txEl>
                                          </p:spTgt>
                                        </p:tgtEl>
                                        <p:attrNameLst>
                                          <p:attrName>ppt_y</p:attrName>
                                        </p:attrNameLst>
                                      </p:cBhvr>
                                      <p:tavLst>
                                        <p:tav tm="0">
                                          <p:val>
                                            <p:strVal val="#ppt_y+.1"/>
                                          </p:val>
                                        </p:tav>
                                        <p:tav tm="100000">
                                          <p:val>
                                            <p:strVal val="#ppt_y"/>
                                          </p:val>
                                        </p:tav>
                                      </p:tavLst>
                                    </p:anim>
                                  </p:childTnLst>
                                </p:cTn>
                              </p:par>
                            </p:childTnLst>
                          </p:cTn>
                        </p:par>
                        <p:par>
                          <p:cTn id="100" fill="hold">
                            <p:stCondLst>
                              <p:cond delay="15000"/>
                            </p:stCondLst>
                            <p:childTnLst>
                              <p:par>
                                <p:cTn id="101" presetID="42" presetClass="entr" presetSubtype="0" fill="hold" grpId="0" nodeType="afterEffect">
                                  <p:stCondLst>
                                    <p:cond delay="0"/>
                                  </p:stCondLst>
                                  <p:childTnLst>
                                    <p:set>
                                      <p:cBhvr>
                                        <p:cTn id="102" dur="1" fill="hold">
                                          <p:stCondLst>
                                            <p:cond delay="0"/>
                                          </p:stCondLst>
                                        </p:cTn>
                                        <p:tgtEl>
                                          <p:spTgt spid="24">
                                            <p:txEl>
                                              <p:pRg st="4" end="4"/>
                                            </p:txEl>
                                          </p:spTgt>
                                        </p:tgtEl>
                                        <p:attrNameLst>
                                          <p:attrName>style.visibility</p:attrName>
                                        </p:attrNameLst>
                                      </p:cBhvr>
                                      <p:to>
                                        <p:strVal val="visible"/>
                                      </p:to>
                                    </p:set>
                                    <p:animEffect transition="in" filter="fade">
                                      <p:cBhvr>
                                        <p:cTn id="103" dur="1000"/>
                                        <p:tgtEl>
                                          <p:spTgt spid="24">
                                            <p:txEl>
                                              <p:pRg st="4" end="4"/>
                                            </p:txEl>
                                          </p:spTgt>
                                        </p:tgtEl>
                                      </p:cBhvr>
                                    </p:animEffect>
                                    <p:anim calcmode="lin" valueType="num">
                                      <p:cBhvr>
                                        <p:cTn id="104" dur="1000" fill="hold"/>
                                        <p:tgtEl>
                                          <p:spTgt spid="24">
                                            <p:txEl>
                                              <p:pRg st="4" end="4"/>
                                            </p:txEl>
                                          </p:spTgt>
                                        </p:tgtEl>
                                        <p:attrNameLst>
                                          <p:attrName>ppt_x</p:attrName>
                                        </p:attrNameLst>
                                      </p:cBhvr>
                                      <p:tavLst>
                                        <p:tav tm="0">
                                          <p:val>
                                            <p:strVal val="#ppt_x"/>
                                          </p:val>
                                        </p:tav>
                                        <p:tav tm="100000">
                                          <p:val>
                                            <p:strVal val="#ppt_x"/>
                                          </p:val>
                                        </p:tav>
                                      </p:tavLst>
                                    </p:anim>
                                    <p:anim calcmode="lin" valueType="num">
                                      <p:cBhvr>
                                        <p:cTn id="105" dur="1000" fill="hold"/>
                                        <p:tgtEl>
                                          <p:spTgt spid="24">
                                            <p:txEl>
                                              <p:pRg st="4" end="4"/>
                                            </p:txEl>
                                          </p:spTgt>
                                        </p:tgtEl>
                                        <p:attrNameLst>
                                          <p:attrName>ppt_y</p:attrName>
                                        </p:attrNameLst>
                                      </p:cBhvr>
                                      <p:tavLst>
                                        <p:tav tm="0">
                                          <p:val>
                                            <p:strVal val="#ppt_y+.1"/>
                                          </p:val>
                                        </p:tav>
                                        <p:tav tm="100000">
                                          <p:val>
                                            <p:strVal val="#ppt_y"/>
                                          </p:val>
                                        </p:tav>
                                      </p:tavLst>
                                    </p:anim>
                                  </p:childTnLst>
                                </p:cTn>
                              </p:par>
                            </p:childTnLst>
                          </p:cTn>
                        </p:par>
                        <p:par>
                          <p:cTn id="106" fill="hold">
                            <p:stCondLst>
                              <p:cond delay="16000"/>
                            </p:stCondLst>
                            <p:childTnLst>
                              <p:par>
                                <p:cTn id="107" presetID="22" presetClass="entr" presetSubtype="8" fill="hold" grpId="0" nodeType="afterEffect">
                                  <p:stCondLst>
                                    <p:cond delay="0"/>
                                  </p:stCondLst>
                                  <p:childTnLst>
                                    <p:set>
                                      <p:cBhvr>
                                        <p:cTn id="108" dur="1" fill="hold">
                                          <p:stCondLst>
                                            <p:cond delay="0"/>
                                          </p:stCondLst>
                                        </p:cTn>
                                        <p:tgtEl>
                                          <p:spTgt spid="23"/>
                                        </p:tgtEl>
                                        <p:attrNameLst>
                                          <p:attrName>style.visibility</p:attrName>
                                        </p:attrNameLst>
                                      </p:cBhvr>
                                      <p:to>
                                        <p:strVal val="visible"/>
                                      </p:to>
                                    </p:set>
                                    <p:animEffect transition="in" filter="wipe(left)">
                                      <p:cBhvr>
                                        <p:cTn id="109" dur="500"/>
                                        <p:tgtEl>
                                          <p:spTgt spid="23"/>
                                        </p:tgtEl>
                                      </p:cBhvr>
                                    </p:animEffect>
                                  </p:childTnLst>
                                </p:cTn>
                              </p:par>
                            </p:childTnLst>
                          </p:cTn>
                        </p:par>
                        <p:par>
                          <p:cTn id="110" fill="hold">
                            <p:stCondLst>
                              <p:cond delay="16500"/>
                            </p:stCondLst>
                            <p:childTnLst>
                              <p:par>
                                <p:cTn id="111" presetID="42" presetClass="entr" presetSubtype="0" fill="hold" nodeType="afterEffect">
                                  <p:stCondLst>
                                    <p:cond delay="0"/>
                                  </p:stCondLst>
                                  <p:childTnLst>
                                    <p:set>
                                      <p:cBhvr>
                                        <p:cTn id="112" dur="1" fill="hold">
                                          <p:stCondLst>
                                            <p:cond delay="0"/>
                                          </p:stCondLst>
                                        </p:cTn>
                                        <p:tgtEl>
                                          <p:spTgt spid="29"/>
                                        </p:tgtEl>
                                        <p:attrNameLst>
                                          <p:attrName>style.visibility</p:attrName>
                                        </p:attrNameLst>
                                      </p:cBhvr>
                                      <p:to>
                                        <p:strVal val="visible"/>
                                      </p:to>
                                    </p:set>
                                    <p:animEffect transition="in" filter="fade">
                                      <p:cBhvr>
                                        <p:cTn id="113" dur="1000"/>
                                        <p:tgtEl>
                                          <p:spTgt spid="29"/>
                                        </p:tgtEl>
                                      </p:cBhvr>
                                    </p:animEffect>
                                    <p:anim calcmode="lin" valueType="num">
                                      <p:cBhvr>
                                        <p:cTn id="114" dur="1000" fill="hold"/>
                                        <p:tgtEl>
                                          <p:spTgt spid="29"/>
                                        </p:tgtEl>
                                        <p:attrNameLst>
                                          <p:attrName>ppt_x</p:attrName>
                                        </p:attrNameLst>
                                      </p:cBhvr>
                                      <p:tavLst>
                                        <p:tav tm="0">
                                          <p:val>
                                            <p:strVal val="#ppt_x"/>
                                          </p:val>
                                        </p:tav>
                                        <p:tav tm="100000">
                                          <p:val>
                                            <p:strVal val="#ppt_x"/>
                                          </p:val>
                                        </p:tav>
                                      </p:tavLst>
                                    </p:anim>
                                    <p:anim calcmode="lin" valueType="num">
                                      <p:cBhvr>
                                        <p:cTn id="115" dur="1000" fill="hold"/>
                                        <p:tgtEl>
                                          <p:spTgt spid="29"/>
                                        </p:tgtEl>
                                        <p:attrNameLst>
                                          <p:attrName>ppt_y</p:attrName>
                                        </p:attrNameLst>
                                      </p:cBhvr>
                                      <p:tavLst>
                                        <p:tav tm="0">
                                          <p:val>
                                            <p:strVal val="#ppt_y+.1"/>
                                          </p:val>
                                        </p:tav>
                                        <p:tav tm="100000">
                                          <p:val>
                                            <p:strVal val="#ppt_y"/>
                                          </p:val>
                                        </p:tav>
                                      </p:tavLst>
                                    </p:anim>
                                  </p:childTnLst>
                                </p:cTn>
                              </p:par>
                            </p:childTnLst>
                          </p:cTn>
                        </p:par>
                        <p:par>
                          <p:cTn id="116" fill="hold">
                            <p:stCondLst>
                              <p:cond delay="17500"/>
                            </p:stCondLst>
                            <p:childTnLst>
                              <p:par>
                                <p:cTn id="117" presetID="22" presetClass="entr" presetSubtype="8" fill="hold" grpId="0" nodeType="afterEffect">
                                  <p:stCondLst>
                                    <p:cond delay="0"/>
                                  </p:stCondLst>
                                  <p:childTnLst>
                                    <p:set>
                                      <p:cBhvr>
                                        <p:cTn id="118" dur="1" fill="hold">
                                          <p:stCondLst>
                                            <p:cond delay="0"/>
                                          </p:stCondLst>
                                        </p:cTn>
                                        <p:tgtEl>
                                          <p:spTgt spid="30"/>
                                        </p:tgtEl>
                                        <p:attrNameLst>
                                          <p:attrName>style.visibility</p:attrName>
                                        </p:attrNameLst>
                                      </p:cBhvr>
                                      <p:to>
                                        <p:strVal val="visible"/>
                                      </p:to>
                                    </p:set>
                                    <p:animEffect transition="in" filter="wipe(left)">
                                      <p:cBhvr>
                                        <p:cTn id="119" dur="500"/>
                                        <p:tgtEl>
                                          <p:spTgt spid="30"/>
                                        </p:tgtEl>
                                      </p:cBhvr>
                                    </p:animEffect>
                                  </p:childTnLst>
                                </p:cTn>
                              </p:par>
                            </p:childTnLst>
                          </p:cTn>
                        </p:par>
                        <p:par>
                          <p:cTn id="120" fill="hold">
                            <p:stCondLst>
                              <p:cond delay="18000"/>
                            </p:stCondLst>
                            <p:childTnLst>
                              <p:par>
                                <p:cTn id="121" presetID="31" presetClass="entr" presetSubtype="0" fill="hold" grpId="0" nodeType="afterEffect">
                                  <p:stCondLst>
                                    <p:cond delay="0"/>
                                  </p:stCondLst>
                                  <p:childTnLst>
                                    <p:set>
                                      <p:cBhvr>
                                        <p:cTn id="122" dur="1" fill="hold">
                                          <p:stCondLst>
                                            <p:cond delay="0"/>
                                          </p:stCondLst>
                                        </p:cTn>
                                        <p:tgtEl>
                                          <p:spTgt spid="16"/>
                                        </p:tgtEl>
                                        <p:attrNameLst>
                                          <p:attrName>style.visibility</p:attrName>
                                        </p:attrNameLst>
                                      </p:cBhvr>
                                      <p:to>
                                        <p:strVal val="visible"/>
                                      </p:to>
                                    </p:set>
                                    <p:anim calcmode="lin" valueType="num">
                                      <p:cBhvr>
                                        <p:cTn id="123" dur="1000" fill="hold"/>
                                        <p:tgtEl>
                                          <p:spTgt spid="16"/>
                                        </p:tgtEl>
                                        <p:attrNameLst>
                                          <p:attrName>ppt_w</p:attrName>
                                        </p:attrNameLst>
                                      </p:cBhvr>
                                      <p:tavLst>
                                        <p:tav tm="0">
                                          <p:val>
                                            <p:fltVal val="0"/>
                                          </p:val>
                                        </p:tav>
                                        <p:tav tm="100000">
                                          <p:val>
                                            <p:strVal val="#ppt_w"/>
                                          </p:val>
                                        </p:tav>
                                      </p:tavLst>
                                    </p:anim>
                                    <p:anim calcmode="lin" valueType="num">
                                      <p:cBhvr>
                                        <p:cTn id="124" dur="1000" fill="hold"/>
                                        <p:tgtEl>
                                          <p:spTgt spid="16"/>
                                        </p:tgtEl>
                                        <p:attrNameLst>
                                          <p:attrName>ppt_h</p:attrName>
                                        </p:attrNameLst>
                                      </p:cBhvr>
                                      <p:tavLst>
                                        <p:tav tm="0">
                                          <p:val>
                                            <p:fltVal val="0"/>
                                          </p:val>
                                        </p:tav>
                                        <p:tav tm="100000">
                                          <p:val>
                                            <p:strVal val="#ppt_h"/>
                                          </p:val>
                                        </p:tav>
                                      </p:tavLst>
                                    </p:anim>
                                    <p:anim calcmode="lin" valueType="num">
                                      <p:cBhvr>
                                        <p:cTn id="125" dur="1000" fill="hold"/>
                                        <p:tgtEl>
                                          <p:spTgt spid="16"/>
                                        </p:tgtEl>
                                        <p:attrNameLst>
                                          <p:attrName>style.rotation</p:attrName>
                                        </p:attrNameLst>
                                      </p:cBhvr>
                                      <p:tavLst>
                                        <p:tav tm="0">
                                          <p:val>
                                            <p:fltVal val="90"/>
                                          </p:val>
                                        </p:tav>
                                        <p:tav tm="100000">
                                          <p:val>
                                            <p:fltVal val="0"/>
                                          </p:val>
                                        </p:tav>
                                      </p:tavLst>
                                    </p:anim>
                                    <p:animEffect transition="in" filter="fade">
                                      <p:cBhvr>
                                        <p:cTn id="126" dur="1000"/>
                                        <p:tgtEl>
                                          <p:spTgt spid="16"/>
                                        </p:tgtEl>
                                      </p:cBhvr>
                                    </p:animEffect>
                                  </p:childTnLst>
                                </p:cTn>
                              </p:par>
                            </p:childTnLst>
                          </p:cTn>
                        </p:par>
                        <p:par>
                          <p:cTn id="127" fill="hold">
                            <p:stCondLst>
                              <p:cond delay="19000"/>
                            </p:stCondLst>
                            <p:childTnLst>
                              <p:par>
                                <p:cTn id="128" presetID="42" presetClass="entr" presetSubtype="0" fill="hold" grpId="0" nodeType="afterEffect">
                                  <p:stCondLst>
                                    <p:cond delay="0"/>
                                  </p:stCondLst>
                                  <p:childTnLst>
                                    <p:set>
                                      <p:cBhvr>
                                        <p:cTn id="129" dur="1" fill="hold">
                                          <p:stCondLst>
                                            <p:cond delay="0"/>
                                          </p:stCondLst>
                                        </p:cTn>
                                        <p:tgtEl>
                                          <p:spTgt spid="32">
                                            <p:txEl>
                                              <p:pRg st="0" end="0"/>
                                            </p:txEl>
                                          </p:spTgt>
                                        </p:tgtEl>
                                        <p:attrNameLst>
                                          <p:attrName>style.visibility</p:attrName>
                                        </p:attrNameLst>
                                      </p:cBhvr>
                                      <p:to>
                                        <p:strVal val="visible"/>
                                      </p:to>
                                    </p:set>
                                    <p:animEffect transition="in" filter="fade">
                                      <p:cBhvr>
                                        <p:cTn id="130" dur="1000"/>
                                        <p:tgtEl>
                                          <p:spTgt spid="32">
                                            <p:txEl>
                                              <p:pRg st="0" end="0"/>
                                            </p:txEl>
                                          </p:spTgt>
                                        </p:tgtEl>
                                      </p:cBhvr>
                                    </p:animEffect>
                                    <p:anim calcmode="lin" valueType="num">
                                      <p:cBhvr>
                                        <p:cTn id="131" dur="1000" fill="hold"/>
                                        <p:tgtEl>
                                          <p:spTgt spid="32">
                                            <p:txEl>
                                              <p:pRg st="0" end="0"/>
                                            </p:txEl>
                                          </p:spTgt>
                                        </p:tgtEl>
                                        <p:attrNameLst>
                                          <p:attrName>ppt_x</p:attrName>
                                        </p:attrNameLst>
                                      </p:cBhvr>
                                      <p:tavLst>
                                        <p:tav tm="0">
                                          <p:val>
                                            <p:strVal val="#ppt_x"/>
                                          </p:val>
                                        </p:tav>
                                        <p:tav tm="100000">
                                          <p:val>
                                            <p:strVal val="#ppt_x"/>
                                          </p:val>
                                        </p:tav>
                                      </p:tavLst>
                                    </p:anim>
                                    <p:anim calcmode="lin" valueType="num">
                                      <p:cBhvr>
                                        <p:cTn id="132" dur="1000" fill="hold"/>
                                        <p:tgtEl>
                                          <p:spTgt spid="32">
                                            <p:txEl>
                                              <p:pRg st="0" end="0"/>
                                            </p:txEl>
                                          </p:spTgt>
                                        </p:tgtEl>
                                        <p:attrNameLst>
                                          <p:attrName>ppt_y</p:attrName>
                                        </p:attrNameLst>
                                      </p:cBhvr>
                                      <p:tavLst>
                                        <p:tav tm="0">
                                          <p:val>
                                            <p:strVal val="#ppt_y+.1"/>
                                          </p:val>
                                        </p:tav>
                                        <p:tav tm="100000">
                                          <p:val>
                                            <p:strVal val="#ppt_y"/>
                                          </p:val>
                                        </p:tav>
                                      </p:tavLst>
                                    </p:anim>
                                  </p:childTnLst>
                                </p:cTn>
                              </p:par>
                            </p:childTnLst>
                          </p:cTn>
                        </p:par>
                        <p:par>
                          <p:cTn id="133" fill="hold">
                            <p:stCondLst>
                              <p:cond delay="20000"/>
                            </p:stCondLst>
                            <p:childTnLst>
                              <p:par>
                                <p:cTn id="134" presetID="42" presetClass="entr" presetSubtype="0" fill="hold" grpId="0" nodeType="afterEffect">
                                  <p:stCondLst>
                                    <p:cond delay="0"/>
                                  </p:stCondLst>
                                  <p:childTnLst>
                                    <p:set>
                                      <p:cBhvr>
                                        <p:cTn id="135" dur="1" fill="hold">
                                          <p:stCondLst>
                                            <p:cond delay="0"/>
                                          </p:stCondLst>
                                        </p:cTn>
                                        <p:tgtEl>
                                          <p:spTgt spid="32">
                                            <p:txEl>
                                              <p:pRg st="1" end="1"/>
                                            </p:txEl>
                                          </p:spTgt>
                                        </p:tgtEl>
                                        <p:attrNameLst>
                                          <p:attrName>style.visibility</p:attrName>
                                        </p:attrNameLst>
                                      </p:cBhvr>
                                      <p:to>
                                        <p:strVal val="visible"/>
                                      </p:to>
                                    </p:set>
                                    <p:animEffect transition="in" filter="fade">
                                      <p:cBhvr>
                                        <p:cTn id="136" dur="1000"/>
                                        <p:tgtEl>
                                          <p:spTgt spid="32">
                                            <p:txEl>
                                              <p:pRg st="1" end="1"/>
                                            </p:txEl>
                                          </p:spTgt>
                                        </p:tgtEl>
                                      </p:cBhvr>
                                    </p:animEffect>
                                    <p:anim calcmode="lin" valueType="num">
                                      <p:cBhvr>
                                        <p:cTn id="137" dur="1000" fill="hold"/>
                                        <p:tgtEl>
                                          <p:spTgt spid="32">
                                            <p:txEl>
                                              <p:pRg st="1" end="1"/>
                                            </p:txEl>
                                          </p:spTgt>
                                        </p:tgtEl>
                                        <p:attrNameLst>
                                          <p:attrName>ppt_x</p:attrName>
                                        </p:attrNameLst>
                                      </p:cBhvr>
                                      <p:tavLst>
                                        <p:tav tm="0">
                                          <p:val>
                                            <p:strVal val="#ppt_x"/>
                                          </p:val>
                                        </p:tav>
                                        <p:tav tm="100000">
                                          <p:val>
                                            <p:strVal val="#ppt_x"/>
                                          </p:val>
                                        </p:tav>
                                      </p:tavLst>
                                    </p:anim>
                                    <p:anim calcmode="lin" valueType="num">
                                      <p:cBhvr>
                                        <p:cTn id="138" dur="1000" fill="hold"/>
                                        <p:tgtEl>
                                          <p:spTgt spid="32">
                                            <p:txEl>
                                              <p:pRg st="1" end="1"/>
                                            </p:txEl>
                                          </p:spTgt>
                                        </p:tgtEl>
                                        <p:attrNameLst>
                                          <p:attrName>ppt_y</p:attrName>
                                        </p:attrNameLst>
                                      </p:cBhvr>
                                      <p:tavLst>
                                        <p:tav tm="0">
                                          <p:val>
                                            <p:strVal val="#ppt_y+.1"/>
                                          </p:val>
                                        </p:tav>
                                        <p:tav tm="100000">
                                          <p:val>
                                            <p:strVal val="#ppt_y"/>
                                          </p:val>
                                        </p:tav>
                                      </p:tavLst>
                                    </p:anim>
                                  </p:childTnLst>
                                </p:cTn>
                              </p:par>
                            </p:childTnLst>
                          </p:cTn>
                        </p:par>
                        <p:par>
                          <p:cTn id="139" fill="hold">
                            <p:stCondLst>
                              <p:cond delay="21000"/>
                            </p:stCondLst>
                            <p:childTnLst>
                              <p:par>
                                <p:cTn id="140" presetID="42" presetClass="entr" presetSubtype="0" fill="hold" grpId="0" nodeType="afterEffect">
                                  <p:stCondLst>
                                    <p:cond delay="0"/>
                                  </p:stCondLst>
                                  <p:childTnLst>
                                    <p:set>
                                      <p:cBhvr>
                                        <p:cTn id="141" dur="1" fill="hold">
                                          <p:stCondLst>
                                            <p:cond delay="0"/>
                                          </p:stCondLst>
                                        </p:cTn>
                                        <p:tgtEl>
                                          <p:spTgt spid="32">
                                            <p:txEl>
                                              <p:pRg st="2" end="2"/>
                                            </p:txEl>
                                          </p:spTgt>
                                        </p:tgtEl>
                                        <p:attrNameLst>
                                          <p:attrName>style.visibility</p:attrName>
                                        </p:attrNameLst>
                                      </p:cBhvr>
                                      <p:to>
                                        <p:strVal val="visible"/>
                                      </p:to>
                                    </p:set>
                                    <p:animEffect transition="in" filter="fade">
                                      <p:cBhvr>
                                        <p:cTn id="142" dur="1000"/>
                                        <p:tgtEl>
                                          <p:spTgt spid="32">
                                            <p:txEl>
                                              <p:pRg st="2" end="2"/>
                                            </p:txEl>
                                          </p:spTgt>
                                        </p:tgtEl>
                                      </p:cBhvr>
                                    </p:animEffect>
                                    <p:anim calcmode="lin" valueType="num">
                                      <p:cBhvr>
                                        <p:cTn id="143" dur="1000" fill="hold"/>
                                        <p:tgtEl>
                                          <p:spTgt spid="32">
                                            <p:txEl>
                                              <p:pRg st="2" end="2"/>
                                            </p:txEl>
                                          </p:spTgt>
                                        </p:tgtEl>
                                        <p:attrNameLst>
                                          <p:attrName>ppt_x</p:attrName>
                                        </p:attrNameLst>
                                      </p:cBhvr>
                                      <p:tavLst>
                                        <p:tav tm="0">
                                          <p:val>
                                            <p:strVal val="#ppt_x"/>
                                          </p:val>
                                        </p:tav>
                                        <p:tav tm="100000">
                                          <p:val>
                                            <p:strVal val="#ppt_x"/>
                                          </p:val>
                                        </p:tav>
                                      </p:tavLst>
                                    </p:anim>
                                    <p:anim calcmode="lin" valueType="num">
                                      <p:cBhvr>
                                        <p:cTn id="144" dur="1000" fill="hold"/>
                                        <p:tgtEl>
                                          <p:spTgt spid="32">
                                            <p:txEl>
                                              <p:pRg st="2" end="2"/>
                                            </p:txEl>
                                          </p:spTgt>
                                        </p:tgtEl>
                                        <p:attrNameLst>
                                          <p:attrName>ppt_y</p:attrName>
                                        </p:attrNameLst>
                                      </p:cBhvr>
                                      <p:tavLst>
                                        <p:tav tm="0">
                                          <p:val>
                                            <p:strVal val="#ppt_y+.1"/>
                                          </p:val>
                                        </p:tav>
                                        <p:tav tm="100000">
                                          <p:val>
                                            <p:strVal val="#ppt_y"/>
                                          </p:val>
                                        </p:tav>
                                      </p:tavLst>
                                    </p:anim>
                                  </p:childTnLst>
                                </p:cTn>
                              </p:par>
                            </p:childTnLst>
                          </p:cTn>
                        </p:par>
                        <p:par>
                          <p:cTn id="145" fill="hold">
                            <p:stCondLst>
                              <p:cond delay="22000"/>
                            </p:stCondLst>
                            <p:childTnLst>
                              <p:par>
                                <p:cTn id="146" presetID="42" presetClass="entr" presetSubtype="0" fill="hold" grpId="0" nodeType="afterEffect">
                                  <p:stCondLst>
                                    <p:cond delay="0"/>
                                  </p:stCondLst>
                                  <p:childTnLst>
                                    <p:set>
                                      <p:cBhvr>
                                        <p:cTn id="147" dur="1" fill="hold">
                                          <p:stCondLst>
                                            <p:cond delay="0"/>
                                          </p:stCondLst>
                                        </p:cTn>
                                        <p:tgtEl>
                                          <p:spTgt spid="32">
                                            <p:txEl>
                                              <p:pRg st="3" end="3"/>
                                            </p:txEl>
                                          </p:spTgt>
                                        </p:tgtEl>
                                        <p:attrNameLst>
                                          <p:attrName>style.visibility</p:attrName>
                                        </p:attrNameLst>
                                      </p:cBhvr>
                                      <p:to>
                                        <p:strVal val="visible"/>
                                      </p:to>
                                    </p:set>
                                    <p:animEffect transition="in" filter="fade">
                                      <p:cBhvr>
                                        <p:cTn id="148" dur="1000"/>
                                        <p:tgtEl>
                                          <p:spTgt spid="32">
                                            <p:txEl>
                                              <p:pRg st="3" end="3"/>
                                            </p:txEl>
                                          </p:spTgt>
                                        </p:tgtEl>
                                      </p:cBhvr>
                                    </p:animEffect>
                                    <p:anim calcmode="lin" valueType="num">
                                      <p:cBhvr>
                                        <p:cTn id="149" dur="1000" fill="hold"/>
                                        <p:tgtEl>
                                          <p:spTgt spid="32">
                                            <p:txEl>
                                              <p:pRg st="3" end="3"/>
                                            </p:txEl>
                                          </p:spTgt>
                                        </p:tgtEl>
                                        <p:attrNameLst>
                                          <p:attrName>ppt_x</p:attrName>
                                        </p:attrNameLst>
                                      </p:cBhvr>
                                      <p:tavLst>
                                        <p:tav tm="0">
                                          <p:val>
                                            <p:strVal val="#ppt_x"/>
                                          </p:val>
                                        </p:tav>
                                        <p:tav tm="100000">
                                          <p:val>
                                            <p:strVal val="#ppt_x"/>
                                          </p:val>
                                        </p:tav>
                                      </p:tavLst>
                                    </p:anim>
                                    <p:anim calcmode="lin" valueType="num">
                                      <p:cBhvr>
                                        <p:cTn id="150" dur="1000" fill="hold"/>
                                        <p:tgtEl>
                                          <p:spTgt spid="32">
                                            <p:txEl>
                                              <p:pRg st="3" end="3"/>
                                            </p:txEl>
                                          </p:spTgt>
                                        </p:tgtEl>
                                        <p:attrNameLst>
                                          <p:attrName>ppt_y</p:attrName>
                                        </p:attrNameLst>
                                      </p:cBhvr>
                                      <p:tavLst>
                                        <p:tav tm="0">
                                          <p:val>
                                            <p:strVal val="#ppt_y+.1"/>
                                          </p:val>
                                        </p:tav>
                                        <p:tav tm="100000">
                                          <p:val>
                                            <p:strVal val="#ppt_y"/>
                                          </p:val>
                                        </p:tav>
                                      </p:tavLst>
                                    </p:anim>
                                  </p:childTnLst>
                                </p:cTn>
                              </p:par>
                            </p:childTnLst>
                          </p:cTn>
                        </p:par>
                        <p:par>
                          <p:cTn id="151" fill="hold">
                            <p:stCondLst>
                              <p:cond delay="23000"/>
                            </p:stCondLst>
                            <p:childTnLst>
                              <p:par>
                                <p:cTn id="152" presetID="42" presetClass="entr" presetSubtype="0" fill="hold" grpId="0" nodeType="afterEffect">
                                  <p:stCondLst>
                                    <p:cond delay="0"/>
                                  </p:stCondLst>
                                  <p:childTnLst>
                                    <p:set>
                                      <p:cBhvr>
                                        <p:cTn id="153" dur="1" fill="hold">
                                          <p:stCondLst>
                                            <p:cond delay="0"/>
                                          </p:stCondLst>
                                        </p:cTn>
                                        <p:tgtEl>
                                          <p:spTgt spid="32">
                                            <p:txEl>
                                              <p:pRg st="4" end="4"/>
                                            </p:txEl>
                                          </p:spTgt>
                                        </p:tgtEl>
                                        <p:attrNameLst>
                                          <p:attrName>style.visibility</p:attrName>
                                        </p:attrNameLst>
                                      </p:cBhvr>
                                      <p:to>
                                        <p:strVal val="visible"/>
                                      </p:to>
                                    </p:set>
                                    <p:animEffect transition="in" filter="fade">
                                      <p:cBhvr>
                                        <p:cTn id="154" dur="1000"/>
                                        <p:tgtEl>
                                          <p:spTgt spid="32">
                                            <p:txEl>
                                              <p:pRg st="4" end="4"/>
                                            </p:txEl>
                                          </p:spTgt>
                                        </p:tgtEl>
                                      </p:cBhvr>
                                    </p:animEffect>
                                    <p:anim calcmode="lin" valueType="num">
                                      <p:cBhvr>
                                        <p:cTn id="155" dur="1000" fill="hold"/>
                                        <p:tgtEl>
                                          <p:spTgt spid="32">
                                            <p:txEl>
                                              <p:pRg st="4" end="4"/>
                                            </p:txEl>
                                          </p:spTgt>
                                        </p:tgtEl>
                                        <p:attrNameLst>
                                          <p:attrName>ppt_x</p:attrName>
                                        </p:attrNameLst>
                                      </p:cBhvr>
                                      <p:tavLst>
                                        <p:tav tm="0">
                                          <p:val>
                                            <p:strVal val="#ppt_x"/>
                                          </p:val>
                                        </p:tav>
                                        <p:tav tm="100000">
                                          <p:val>
                                            <p:strVal val="#ppt_x"/>
                                          </p:val>
                                        </p:tav>
                                      </p:tavLst>
                                    </p:anim>
                                    <p:anim calcmode="lin" valueType="num">
                                      <p:cBhvr>
                                        <p:cTn id="156" dur="1000" fill="hold"/>
                                        <p:tgtEl>
                                          <p:spTgt spid="32">
                                            <p:txEl>
                                              <p:pRg st="4" end="4"/>
                                            </p:txEl>
                                          </p:spTgt>
                                        </p:tgtEl>
                                        <p:attrNameLst>
                                          <p:attrName>ppt_y</p:attrName>
                                        </p:attrNameLst>
                                      </p:cBhvr>
                                      <p:tavLst>
                                        <p:tav tm="0">
                                          <p:val>
                                            <p:strVal val="#ppt_y+.1"/>
                                          </p:val>
                                        </p:tav>
                                        <p:tav tm="100000">
                                          <p:val>
                                            <p:strVal val="#ppt_y"/>
                                          </p:val>
                                        </p:tav>
                                      </p:tavLst>
                                    </p:anim>
                                  </p:childTnLst>
                                </p:cTn>
                              </p:par>
                            </p:childTnLst>
                          </p:cTn>
                        </p:par>
                        <p:par>
                          <p:cTn id="157" fill="hold">
                            <p:stCondLst>
                              <p:cond delay="24000"/>
                            </p:stCondLst>
                            <p:childTnLst>
                              <p:par>
                                <p:cTn id="158" presetID="22" presetClass="entr" presetSubtype="8" fill="hold" grpId="0" nodeType="afterEffect">
                                  <p:stCondLst>
                                    <p:cond delay="0"/>
                                  </p:stCondLst>
                                  <p:childTnLst>
                                    <p:set>
                                      <p:cBhvr>
                                        <p:cTn id="159" dur="1" fill="hold">
                                          <p:stCondLst>
                                            <p:cond delay="0"/>
                                          </p:stCondLst>
                                        </p:cTn>
                                        <p:tgtEl>
                                          <p:spTgt spid="31"/>
                                        </p:tgtEl>
                                        <p:attrNameLst>
                                          <p:attrName>style.visibility</p:attrName>
                                        </p:attrNameLst>
                                      </p:cBhvr>
                                      <p:to>
                                        <p:strVal val="visible"/>
                                      </p:to>
                                    </p:set>
                                    <p:animEffect transition="in" filter="wipe(left)">
                                      <p:cBhvr>
                                        <p:cTn id="160" dur="500"/>
                                        <p:tgtEl>
                                          <p:spTgt spid="31"/>
                                        </p:tgtEl>
                                      </p:cBhvr>
                                    </p:animEffect>
                                  </p:childTnLst>
                                </p:cTn>
                              </p:par>
                            </p:childTnLst>
                          </p:cTn>
                        </p:par>
                        <p:par>
                          <p:cTn id="161" fill="hold">
                            <p:stCondLst>
                              <p:cond delay="24500"/>
                            </p:stCondLst>
                            <p:childTnLst>
                              <p:par>
                                <p:cTn id="162" presetID="42" presetClass="entr" presetSubtype="0" fill="hold" nodeType="afterEffect">
                                  <p:stCondLst>
                                    <p:cond delay="0"/>
                                  </p:stCondLst>
                                  <p:childTnLst>
                                    <p:set>
                                      <p:cBhvr>
                                        <p:cTn id="163" dur="1" fill="hold">
                                          <p:stCondLst>
                                            <p:cond delay="0"/>
                                          </p:stCondLst>
                                        </p:cTn>
                                        <p:tgtEl>
                                          <p:spTgt spid="37"/>
                                        </p:tgtEl>
                                        <p:attrNameLst>
                                          <p:attrName>style.visibility</p:attrName>
                                        </p:attrNameLst>
                                      </p:cBhvr>
                                      <p:to>
                                        <p:strVal val="visible"/>
                                      </p:to>
                                    </p:set>
                                    <p:animEffect transition="in" filter="fade">
                                      <p:cBhvr>
                                        <p:cTn id="164" dur="1000"/>
                                        <p:tgtEl>
                                          <p:spTgt spid="37"/>
                                        </p:tgtEl>
                                      </p:cBhvr>
                                    </p:animEffect>
                                    <p:anim calcmode="lin" valueType="num">
                                      <p:cBhvr>
                                        <p:cTn id="165" dur="1000" fill="hold"/>
                                        <p:tgtEl>
                                          <p:spTgt spid="37"/>
                                        </p:tgtEl>
                                        <p:attrNameLst>
                                          <p:attrName>ppt_x</p:attrName>
                                        </p:attrNameLst>
                                      </p:cBhvr>
                                      <p:tavLst>
                                        <p:tav tm="0">
                                          <p:val>
                                            <p:strVal val="#ppt_x"/>
                                          </p:val>
                                        </p:tav>
                                        <p:tav tm="100000">
                                          <p:val>
                                            <p:strVal val="#ppt_x"/>
                                          </p:val>
                                        </p:tav>
                                      </p:tavLst>
                                    </p:anim>
                                    <p:anim calcmode="lin" valueType="num">
                                      <p:cBhvr>
                                        <p:cTn id="166" dur="1000" fill="hold"/>
                                        <p:tgtEl>
                                          <p:spTgt spid="37"/>
                                        </p:tgtEl>
                                        <p:attrNameLst>
                                          <p:attrName>ppt_y</p:attrName>
                                        </p:attrNameLst>
                                      </p:cBhvr>
                                      <p:tavLst>
                                        <p:tav tm="0">
                                          <p:val>
                                            <p:strVal val="#ppt_y+.1"/>
                                          </p:val>
                                        </p:tav>
                                        <p:tav tm="100000">
                                          <p:val>
                                            <p:strVal val="#ppt_y"/>
                                          </p:val>
                                        </p:tav>
                                      </p:tavLst>
                                    </p:anim>
                                  </p:childTnLst>
                                </p:cTn>
                              </p:par>
                            </p:childTnLst>
                          </p:cTn>
                        </p:par>
                        <p:par>
                          <p:cTn id="167" fill="hold">
                            <p:stCondLst>
                              <p:cond delay="25500"/>
                            </p:stCondLst>
                            <p:childTnLst>
                              <p:par>
                                <p:cTn id="168" presetID="22" presetClass="entr" presetSubtype="8" fill="hold" grpId="0" nodeType="afterEffect">
                                  <p:stCondLst>
                                    <p:cond delay="0"/>
                                  </p:stCondLst>
                                  <p:childTnLst>
                                    <p:set>
                                      <p:cBhvr>
                                        <p:cTn id="169" dur="1" fill="hold">
                                          <p:stCondLst>
                                            <p:cond delay="0"/>
                                          </p:stCondLst>
                                        </p:cTn>
                                        <p:tgtEl>
                                          <p:spTgt spid="38"/>
                                        </p:tgtEl>
                                        <p:attrNameLst>
                                          <p:attrName>style.visibility</p:attrName>
                                        </p:attrNameLst>
                                      </p:cBhvr>
                                      <p:to>
                                        <p:strVal val="visible"/>
                                      </p:to>
                                    </p:set>
                                    <p:animEffect transition="in" filter="wipe(left)">
                                      <p:cBhvr>
                                        <p:cTn id="170" dur="500"/>
                                        <p:tgtEl>
                                          <p:spTgt spid="38"/>
                                        </p:tgtEl>
                                      </p:cBhvr>
                                    </p:animEffect>
                                  </p:childTnLst>
                                </p:cTn>
                              </p:par>
                            </p:childTnLst>
                          </p:cTn>
                        </p:par>
                        <p:par>
                          <p:cTn id="171" fill="hold">
                            <p:stCondLst>
                              <p:cond delay="26000"/>
                            </p:stCondLst>
                            <p:childTnLst>
                              <p:par>
                                <p:cTn id="172" presetID="31" presetClass="entr" presetSubtype="0" fill="hold" grpId="0" nodeType="afterEffect">
                                  <p:stCondLst>
                                    <p:cond delay="0"/>
                                  </p:stCondLst>
                                  <p:childTnLst>
                                    <p:set>
                                      <p:cBhvr>
                                        <p:cTn id="173" dur="1" fill="hold">
                                          <p:stCondLst>
                                            <p:cond delay="0"/>
                                          </p:stCondLst>
                                        </p:cTn>
                                        <p:tgtEl>
                                          <p:spTgt spid="15"/>
                                        </p:tgtEl>
                                        <p:attrNameLst>
                                          <p:attrName>style.visibility</p:attrName>
                                        </p:attrNameLst>
                                      </p:cBhvr>
                                      <p:to>
                                        <p:strVal val="visible"/>
                                      </p:to>
                                    </p:set>
                                    <p:anim calcmode="lin" valueType="num">
                                      <p:cBhvr>
                                        <p:cTn id="174" dur="1000" fill="hold"/>
                                        <p:tgtEl>
                                          <p:spTgt spid="15"/>
                                        </p:tgtEl>
                                        <p:attrNameLst>
                                          <p:attrName>ppt_w</p:attrName>
                                        </p:attrNameLst>
                                      </p:cBhvr>
                                      <p:tavLst>
                                        <p:tav tm="0">
                                          <p:val>
                                            <p:fltVal val="0"/>
                                          </p:val>
                                        </p:tav>
                                        <p:tav tm="100000">
                                          <p:val>
                                            <p:strVal val="#ppt_w"/>
                                          </p:val>
                                        </p:tav>
                                      </p:tavLst>
                                    </p:anim>
                                    <p:anim calcmode="lin" valueType="num">
                                      <p:cBhvr>
                                        <p:cTn id="175" dur="1000" fill="hold"/>
                                        <p:tgtEl>
                                          <p:spTgt spid="15"/>
                                        </p:tgtEl>
                                        <p:attrNameLst>
                                          <p:attrName>ppt_h</p:attrName>
                                        </p:attrNameLst>
                                      </p:cBhvr>
                                      <p:tavLst>
                                        <p:tav tm="0">
                                          <p:val>
                                            <p:fltVal val="0"/>
                                          </p:val>
                                        </p:tav>
                                        <p:tav tm="100000">
                                          <p:val>
                                            <p:strVal val="#ppt_h"/>
                                          </p:val>
                                        </p:tav>
                                      </p:tavLst>
                                    </p:anim>
                                    <p:anim calcmode="lin" valueType="num">
                                      <p:cBhvr>
                                        <p:cTn id="176" dur="1000" fill="hold"/>
                                        <p:tgtEl>
                                          <p:spTgt spid="15"/>
                                        </p:tgtEl>
                                        <p:attrNameLst>
                                          <p:attrName>style.rotation</p:attrName>
                                        </p:attrNameLst>
                                      </p:cBhvr>
                                      <p:tavLst>
                                        <p:tav tm="0">
                                          <p:val>
                                            <p:fltVal val="90"/>
                                          </p:val>
                                        </p:tav>
                                        <p:tav tm="100000">
                                          <p:val>
                                            <p:fltVal val="0"/>
                                          </p:val>
                                        </p:tav>
                                      </p:tavLst>
                                    </p:anim>
                                    <p:animEffect transition="in" filter="fade">
                                      <p:cBhvr>
                                        <p:cTn id="177" dur="1000"/>
                                        <p:tgtEl>
                                          <p:spTgt spid="15"/>
                                        </p:tgtEl>
                                      </p:cBhvr>
                                    </p:animEffect>
                                  </p:childTnLst>
                                </p:cTn>
                              </p:par>
                            </p:childTnLst>
                          </p:cTn>
                        </p:par>
                        <p:par>
                          <p:cTn id="178" fill="hold">
                            <p:stCondLst>
                              <p:cond delay="27000"/>
                            </p:stCondLst>
                            <p:childTnLst>
                              <p:par>
                                <p:cTn id="179" presetID="42" presetClass="entr" presetSubtype="0" fill="hold" grpId="0" nodeType="afterEffect">
                                  <p:stCondLst>
                                    <p:cond delay="0"/>
                                  </p:stCondLst>
                                  <p:childTnLst>
                                    <p:set>
                                      <p:cBhvr>
                                        <p:cTn id="180" dur="1" fill="hold">
                                          <p:stCondLst>
                                            <p:cond delay="0"/>
                                          </p:stCondLst>
                                        </p:cTn>
                                        <p:tgtEl>
                                          <p:spTgt spid="40">
                                            <p:txEl>
                                              <p:pRg st="0" end="0"/>
                                            </p:txEl>
                                          </p:spTgt>
                                        </p:tgtEl>
                                        <p:attrNameLst>
                                          <p:attrName>style.visibility</p:attrName>
                                        </p:attrNameLst>
                                      </p:cBhvr>
                                      <p:to>
                                        <p:strVal val="visible"/>
                                      </p:to>
                                    </p:set>
                                    <p:animEffect transition="in" filter="fade">
                                      <p:cBhvr>
                                        <p:cTn id="181" dur="1000"/>
                                        <p:tgtEl>
                                          <p:spTgt spid="40">
                                            <p:txEl>
                                              <p:pRg st="0" end="0"/>
                                            </p:txEl>
                                          </p:spTgt>
                                        </p:tgtEl>
                                      </p:cBhvr>
                                    </p:animEffect>
                                    <p:anim calcmode="lin" valueType="num">
                                      <p:cBhvr>
                                        <p:cTn id="182" dur="1000" fill="hold"/>
                                        <p:tgtEl>
                                          <p:spTgt spid="40">
                                            <p:txEl>
                                              <p:pRg st="0" end="0"/>
                                            </p:txEl>
                                          </p:spTgt>
                                        </p:tgtEl>
                                        <p:attrNameLst>
                                          <p:attrName>ppt_x</p:attrName>
                                        </p:attrNameLst>
                                      </p:cBhvr>
                                      <p:tavLst>
                                        <p:tav tm="0">
                                          <p:val>
                                            <p:strVal val="#ppt_x"/>
                                          </p:val>
                                        </p:tav>
                                        <p:tav tm="100000">
                                          <p:val>
                                            <p:strVal val="#ppt_x"/>
                                          </p:val>
                                        </p:tav>
                                      </p:tavLst>
                                    </p:anim>
                                    <p:anim calcmode="lin" valueType="num">
                                      <p:cBhvr>
                                        <p:cTn id="183" dur="1000" fill="hold"/>
                                        <p:tgtEl>
                                          <p:spTgt spid="40">
                                            <p:txEl>
                                              <p:pRg st="0" end="0"/>
                                            </p:txEl>
                                          </p:spTgt>
                                        </p:tgtEl>
                                        <p:attrNameLst>
                                          <p:attrName>ppt_y</p:attrName>
                                        </p:attrNameLst>
                                      </p:cBhvr>
                                      <p:tavLst>
                                        <p:tav tm="0">
                                          <p:val>
                                            <p:strVal val="#ppt_y+.1"/>
                                          </p:val>
                                        </p:tav>
                                        <p:tav tm="100000">
                                          <p:val>
                                            <p:strVal val="#ppt_y"/>
                                          </p:val>
                                        </p:tav>
                                      </p:tavLst>
                                    </p:anim>
                                  </p:childTnLst>
                                </p:cTn>
                              </p:par>
                            </p:childTnLst>
                          </p:cTn>
                        </p:par>
                        <p:par>
                          <p:cTn id="184" fill="hold">
                            <p:stCondLst>
                              <p:cond delay="28000"/>
                            </p:stCondLst>
                            <p:childTnLst>
                              <p:par>
                                <p:cTn id="185" presetID="42" presetClass="entr" presetSubtype="0" fill="hold" grpId="0" nodeType="afterEffect">
                                  <p:stCondLst>
                                    <p:cond delay="0"/>
                                  </p:stCondLst>
                                  <p:childTnLst>
                                    <p:set>
                                      <p:cBhvr>
                                        <p:cTn id="186" dur="1" fill="hold">
                                          <p:stCondLst>
                                            <p:cond delay="0"/>
                                          </p:stCondLst>
                                        </p:cTn>
                                        <p:tgtEl>
                                          <p:spTgt spid="40">
                                            <p:txEl>
                                              <p:pRg st="1" end="1"/>
                                            </p:txEl>
                                          </p:spTgt>
                                        </p:tgtEl>
                                        <p:attrNameLst>
                                          <p:attrName>style.visibility</p:attrName>
                                        </p:attrNameLst>
                                      </p:cBhvr>
                                      <p:to>
                                        <p:strVal val="visible"/>
                                      </p:to>
                                    </p:set>
                                    <p:animEffect transition="in" filter="fade">
                                      <p:cBhvr>
                                        <p:cTn id="187" dur="1000"/>
                                        <p:tgtEl>
                                          <p:spTgt spid="40">
                                            <p:txEl>
                                              <p:pRg st="1" end="1"/>
                                            </p:txEl>
                                          </p:spTgt>
                                        </p:tgtEl>
                                      </p:cBhvr>
                                    </p:animEffect>
                                    <p:anim calcmode="lin" valueType="num">
                                      <p:cBhvr>
                                        <p:cTn id="188" dur="1000" fill="hold"/>
                                        <p:tgtEl>
                                          <p:spTgt spid="40">
                                            <p:txEl>
                                              <p:pRg st="1" end="1"/>
                                            </p:txEl>
                                          </p:spTgt>
                                        </p:tgtEl>
                                        <p:attrNameLst>
                                          <p:attrName>ppt_x</p:attrName>
                                        </p:attrNameLst>
                                      </p:cBhvr>
                                      <p:tavLst>
                                        <p:tav tm="0">
                                          <p:val>
                                            <p:strVal val="#ppt_x"/>
                                          </p:val>
                                        </p:tav>
                                        <p:tav tm="100000">
                                          <p:val>
                                            <p:strVal val="#ppt_x"/>
                                          </p:val>
                                        </p:tav>
                                      </p:tavLst>
                                    </p:anim>
                                    <p:anim calcmode="lin" valueType="num">
                                      <p:cBhvr>
                                        <p:cTn id="189" dur="1000" fill="hold"/>
                                        <p:tgtEl>
                                          <p:spTgt spid="40">
                                            <p:txEl>
                                              <p:pRg st="1" end="1"/>
                                            </p:txEl>
                                          </p:spTgt>
                                        </p:tgtEl>
                                        <p:attrNameLst>
                                          <p:attrName>ppt_y</p:attrName>
                                        </p:attrNameLst>
                                      </p:cBhvr>
                                      <p:tavLst>
                                        <p:tav tm="0">
                                          <p:val>
                                            <p:strVal val="#ppt_y+.1"/>
                                          </p:val>
                                        </p:tav>
                                        <p:tav tm="100000">
                                          <p:val>
                                            <p:strVal val="#ppt_y"/>
                                          </p:val>
                                        </p:tav>
                                      </p:tavLst>
                                    </p:anim>
                                  </p:childTnLst>
                                </p:cTn>
                              </p:par>
                            </p:childTnLst>
                          </p:cTn>
                        </p:par>
                        <p:par>
                          <p:cTn id="190" fill="hold">
                            <p:stCondLst>
                              <p:cond delay="29000"/>
                            </p:stCondLst>
                            <p:childTnLst>
                              <p:par>
                                <p:cTn id="191" presetID="42" presetClass="entr" presetSubtype="0" fill="hold" grpId="0" nodeType="afterEffect">
                                  <p:stCondLst>
                                    <p:cond delay="0"/>
                                  </p:stCondLst>
                                  <p:childTnLst>
                                    <p:set>
                                      <p:cBhvr>
                                        <p:cTn id="192" dur="1" fill="hold">
                                          <p:stCondLst>
                                            <p:cond delay="0"/>
                                          </p:stCondLst>
                                        </p:cTn>
                                        <p:tgtEl>
                                          <p:spTgt spid="40">
                                            <p:txEl>
                                              <p:pRg st="2" end="2"/>
                                            </p:txEl>
                                          </p:spTgt>
                                        </p:tgtEl>
                                        <p:attrNameLst>
                                          <p:attrName>style.visibility</p:attrName>
                                        </p:attrNameLst>
                                      </p:cBhvr>
                                      <p:to>
                                        <p:strVal val="visible"/>
                                      </p:to>
                                    </p:set>
                                    <p:animEffect transition="in" filter="fade">
                                      <p:cBhvr>
                                        <p:cTn id="193" dur="1000"/>
                                        <p:tgtEl>
                                          <p:spTgt spid="40">
                                            <p:txEl>
                                              <p:pRg st="2" end="2"/>
                                            </p:txEl>
                                          </p:spTgt>
                                        </p:tgtEl>
                                      </p:cBhvr>
                                    </p:animEffect>
                                    <p:anim calcmode="lin" valueType="num">
                                      <p:cBhvr>
                                        <p:cTn id="194" dur="1000" fill="hold"/>
                                        <p:tgtEl>
                                          <p:spTgt spid="40">
                                            <p:txEl>
                                              <p:pRg st="2" end="2"/>
                                            </p:txEl>
                                          </p:spTgt>
                                        </p:tgtEl>
                                        <p:attrNameLst>
                                          <p:attrName>ppt_x</p:attrName>
                                        </p:attrNameLst>
                                      </p:cBhvr>
                                      <p:tavLst>
                                        <p:tav tm="0">
                                          <p:val>
                                            <p:strVal val="#ppt_x"/>
                                          </p:val>
                                        </p:tav>
                                        <p:tav tm="100000">
                                          <p:val>
                                            <p:strVal val="#ppt_x"/>
                                          </p:val>
                                        </p:tav>
                                      </p:tavLst>
                                    </p:anim>
                                    <p:anim calcmode="lin" valueType="num">
                                      <p:cBhvr>
                                        <p:cTn id="195" dur="1000" fill="hold"/>
                                        <p:tgtEl>
                                          <p:spTgt spid="40">
                                            <p:txEl>
                                              <p:pRg st="2" end="2"/>
                                            </p:txEl>
                                          </p:spTgt>
                                        </p:tgtEl>
                                        <p:attrNameLst>
                                          <p:attrName>ppt_y</p:attrName>
                                        </p:attrNameLst>
                                      </p:cBhvr>
                                      <p:tavLst>
                                        <p:tav tm="0">
                                          <p:val>
                                            <p:strVal val="#ppt_y+.1"/>
                                          </p:val>
                                        </p:tav>
                                        <p:tav tm="100000">
                                          <p:val>
                                            <p:strVal val="#ppt_y"/>
                                          </p:val>
                                        </p:tav>
                                      </p:tavLst>
                                    </p:anim>
                                  </p:childTnLst>
                                </p:cTn>
                              </p:par>
                            </p:childTnLst>
                          </p:cTn>
                        </p:par>
                        <p:par>
                          <p:cTn id="196" fill="hold">
                            <p:stCondLst>
                              <p:cond delay="30000"/>
                            </p:stCondLst>
                            <p:childTnLst>
                              <p:par>
                                <p:cTn id="197" presetID="42" presetClass="entr" presetSubtype="0" fill="hold" grpId="0" nodeType="afterEffect">
                                  <p:stCondLst>
                                    <p:cond delay="0"/>
                                  </p:stCondLst>
                                  <p:childTnLst>
                                    <p:set>
                                      <p:cBhvr>
                                        <p:cTn id="198" dur="1" fill="hold">
                                          <p:stCondLst>
                                            <p:cond delay="0"/>
                                          </p:stCondLst>
                                        </p:cTn>
                                        <p:tgtEl>
                                          <p:spTgt spid="40">
                                            <p:txEl>
                                              <p:pRg st="3" end="3"/>
                                            </p:txEl>
                                          </p:spTgt>
                                        </p:tgtEl>
                                        <p:attrNameLst>
                                          <p:attrName>style.visibility</p:attrName>
                                        </p:attrNameLst>
                                      </p:cBhvr>
                                      <p:to>
                                        <p:strVal val="visible"/>
                                      </p:to>
                                    </p:set>
                                    <p:animEffect transition="in" filter="fade">
                                      <p:cBhvr>
                                        <p:cTn id="199" dur="1000"/>
                                        <p:tgtEl>
                                          <p:spTgt spid="40">
                                            <p:txEl>
                                              <p:pRg st="3" end="3"/>
                                            </p:txEl>
                                          </p:spTgt>
                                        </p:tgtEl>
                                      </p:cBhvr>
                                    </p:animEffect>
                                    <p:anim calcmode="lin" valueType="num">
                                      <p:cBhvr>
                                        <p:cTn id="200" dur="1000" fill="hold"/>
                                        <p:tgtEl>
                                          <p:spTgt spid="40">
                                            <p:txEl>
                                              <p:pRg st="3" end="3"/>
                                            </p:txEl>
                                          </p:spTgt>
                                        </p:tgtEl>
                                        <p:attrNameLst>
                                          <p:attrName>ppt_x</p:attrName>
                                        </p:attrNameLst>
                                      </p:cBhvr>
                                      <p:tavLst>
                                        <p:tav tm="0">
                                          <p:val>
                                            <p:strVal val="#ppt_x"/>
                                          </p:val>
                                        </p:tav>
                                        <p:tav tm="100000">
                                          <p:val>
                                            <p:strVal val="#ppt_x"/>
                                          </p:val>
                                        </p:tav>
                                      </p:tavLst>
                                    </p:anim>
                                    <p:anim calcmode="lin" valueType="num">
                                      <p:cBhvr>
                                        <p:cTn id="201" dur="1000" fill="hold"/>
                                        <p:tgtEl>
                                          <p:spTgt spid="40">
                                            <p:txEl>
                                              <p:pRg st="3" end="3"/>
                                            </p:txEl>
                                          </p:spTgt>
                                        </p:tgtEl>
                                        <p:attrNameLst>
                                          <p:attrName>ppt_y</p:attrName>
                                        </p:attrNameLst>
                                      </p:cBhvr>
                                      <p:tavLst>
                                        <p:tav tm="0">
                                          <p:val>
                                            <p:strVal val="#ppt_y+.1"/>
                                          </p:val>
                                        </p:tav>
                                        <p:tav tm="100000">
                                          <p:val>
                                            <p:strVal val="#ppt_y"/>
                                          </p:val>
                                        </p:tav>
                                      </p:tavLst>
                                    </p:anim>
                                  </p:childTnLst>
                                </p:cTn>
                              </p:par>
                            </p:childTnLst>
                          </p:cTn>
                        </p:par>
                        <p:par>
                          <p:cTn id="202" fill="hold">
                            <p:stCondLst>
                              <p:cond delay="31000"/>
                            </p:stCondLst>
                            <p:childTnLst>
                              <p:par>
                                <p:cTn id="203" presetID="42" presetClass="entr" presetSubtype="0" fill="hold" grpId="0" nodeType="afterEffect">
                                  <p:stCondLst>
                                    <p:cond delay="0"/>
                                  </p:stCondLst>
                                  <p:childTnLst>
                                    <p:set>
                                      <p:cBhvr>
                                        <p:cTn id="204" dur="1" fill="hold">
                                          <p:stCondLst>
                                            <p:cond delay="0"/>
                                          </p:stCondLst>
                                        </p:cTn>
                                        <p:tgtEl>
                                          <p:spTgt spid="40">
                                            <p:txEl>
                                              <p:pRg st="4" end="4"/>
                                            </p:txEl>
                                          </p:spTgt>
                                        </p:tgtEl>
                                        <p:attrNameLst>
                                          <p:attrName>style.visibility</p:attrName>
                                        </p:attrNameLst>
                                      </p:cBhvr>
                                      <p:to>
                                        <p:strVal val="visible"/>
                                      </p:to>
                                    </p:set>
                                    <p:animEffect transition="in" filter="fade">
                                      <p:cBhvr>
                                        <p:cTn id="205" dur="1000"/>
                                        <p:tgtEl>
                                          <p:spTgt spid="40">
                                            <p:txEl>
                                              <p:pRg st="4" end="4"/>
                                            </p:txEl>
                                          </p:spTgt>
                                        </p:tgtEl>
                                      </p:cBhvr>
                                    </p:animEffect>
                                    <p:anim calcmode="lin" valueType="num">
                                      <p:cBhvr>
                                        <p:cTn id="206" dur="1000" fill="hold"/>
                                        <p:tgtEl>
                                          <p:spTgt spid="40">
                                            <p:txEl>
                                              <p:pRg st="4" end="4"/>
                                            </p:txEl>
                                          </p:spTgt>
                                        </p:tgtEl>
                                        <p:attrNameLst>
                                          <p:attrName>ppt_x</p:attrName>
                                        </p:attrNameLst>
                                      </p:cBhvr>
                                      <p:tavLst>
                                        <p:tav tm="0">
                                          <p:val>
                                            <p:strVal val="#ppt_x"/>
                                          </p:val>
                                        </p:tav>
                                        <p:tav tm="100000">
                                          <p:val>
                                            <p:strVal val="#ppt_x"/>
                                          </p:val>
                                        </p:tav>
                                      </p:tavLst>
                                    </p:anim>
                                    <p:anim calcmode="lin" valueType="num">
                                      <p:cBhvr>
                                        <p:cTn id="207" dur="1000" fill="hold"/>
                                        <p:tgtEl>
                                          <p:spTgt spid="40">
                                            <p:txEl>
                                              <p:pRg st="4" end="4"/>
                                            </p:txEl>
                                          </p:spTgt>
                                        </p:tgtEl>
                                        <p:attrNameLst>
                                          <p:attrName>ppt_y</p:attrName>
                                        </p:attrNameLst>
                                      </p:cBhvr>
                                      <p:tavLst>
                                        <p:tav tm="0">
                                          <p:val>
                                            <p:strVal val="#ppt_y+.1"/>
                                          </p:val>
                                        </p:tav>
                                        <p:tav tm="100000">
                                          <p:val>
                                            <p:strVal val="#ppt_y"/>
                                          </p:val>
                                        </p:tav>
                                      </p:tavLst>
                                    </p:anim>
                                  </p:childTnLst>
                                </p:cTn>
                              </p:par>
                            </p:childTnLst>
                          </p:cTn>
                        </p:par>
                        <p:par>
                          <p:cTn id="208" fill="hold">
                            <p:stCondLst>
                              <p:cond delay="32000"/>
                            </p:stCondLst>
                            <p:childTnLst>
                              <p:par>
                                <p:cTn id="209" presetID="22" presetClass="entr" presetSubtype="8" fill="hold" grpId="0" nodeType="afterEffect">
                                  <p:stCondLst>
                                    <p:cond delay="0"/>
                                  </p:stCondLst>
                                  <p:childTnLst>
                                    <p:set>
                                      <p:cBhvr>
                                        <p:cTn id="210" dur="1" fill="hold">
                                          <p:stCondLst>
                                            <p:cond delay="0"/>
                                          </p:stCondLst>
                                        </p:cTn>
                                        <p:tgtEl>
                                          <p:spTgt spid="39"/>
                                        </p:tgtEl>
                                        <p:attrNameLst>
                                          <p:attrName>style.visibility</p:attrName>
                                        </p:attrNameLst>
                                      </p:cBhvr>
                                      <p:to>
                                        <p:strVal val="visible"/>
                                      </p:to>
                                    </p:set>
                                    <p:animEffect transition="in" filter="wipe(left)">
                                      <p:cBhvr>
                                        <p:cTn id="211"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p:bldP spid="12" grpId="0"/>
      <p:bldP spid="13" grpId="0" build="p"/>
      <p:bldP spid="22" grpId="0"/>
      <p:bldP spid="23" grpId="0"/>
      <p:bldP spid="24" grpId="0" build="p"/>
      <p:bldP spid="30" grpId="0"/>
      <p:bldP spid="31" grpId="0"/>
      <p:bldP spid="32" grpId="0" build="p"/>
      <p:bldP spid="38" grpId="0"/>
      <p:bldP spid="39" grpId="0"/>
      <p:bldP spid="40" grpId="0" build="p"/>
      <p:bldP spid="15" grpId="0" animBg="1"/>
      <p:bldP spid="16" grpId="0" animBg="1"/>
      <p:bldP spid="17" grpId="0" animBg="1"/>
      <p:bldP spid="1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1571</TotalTime>
  <Words>1266</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302</cp:revision>
  <dcterms:created xsi:type="dcterms:W3CDTF">2016-09-28T22:08:47Z</dcterms:created>
  <dcterms:modified xsi:type="dcterms:W3CDTF">2018-11-02T18:00:28Z</dcterms:modified>
</cp:coreProperties>
</file>