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9664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62768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Shape 43">
            <a:extLst>
              <a:ext uri="{FF2B5EF4-FFF2-40B4-BE49-F238E27FC236}">
                <a16:creationId xmlns:a16="http://schemas.microsoft.com/office/drawing/2014/main" id="{E49D4A3D-E5BF-4D25-B3F7-EE06AC23FDE1}"/>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CD71B75A-EA40-45B0-8991-5CAF4E784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45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left)">
                                      <p:cBhvr>
                                        <p:cTn id="10" dur="500"/>
                                        <p:tgtEl>
                                          <p:spTgt spid="4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animEffect transition="in" filter="fade">
                                      <p:cBhvr>
                                        <p:cTn id="52" dur="500"/>
                                        <p:tgtEl>
                                          <p:spTgt spid="47"/>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up)">
                                      <p:cBhvr>
                                        <p:cTn id="69" dur="750"/>
                                        <p:tgtEl>
                                          <p:spTgt spid="53"/>
                                        </p:tgtEl>
                                      </p:cBhvr>
                                    </p:animEffect>
                                  </p:childTnLst>
                                </p:cTn>
                              </p:par>
                            </p:childTnLst>
                          </p:cTn>
                        </p:par>
                        <p:par>
                          <p:cTn id="70" fill="hold">
                            <p:stCondLst>
                              <p:cond delay="6250"/>
                            </p:stCondLst>
                            <p:childTnLst>
                              <p:par>
                                <p:cTn id="71" presetID="31"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1000" fill="hold"/>
                                        <p:tgtEl>
                                          <p:spTgt spid="24"/>
                                        </p:tgtEl>
                                        <p:attrNameLst>
                                          <p:attrName>ppt_w</p:attrName>
                                        </p:attrNameLst>
                                      </p:cBhvr>
                                      <p:tavLst>
                                        <p:tav tm="0">
                                          <p:val>
                                            <p:fltVal val="0"/>
                                          </p:val>
                                        </p:tav>
                                        <p:tav tm="100000">
                                          <p:val>
                                            <p:strVal val="#ppt_w"/>
                                          </p:val>
                                        </p:tav>
                                      </p:tavLst>
                                    </p:anim>
                                    <p:anim calcmode="lin" valueType="num">
                                      <p:cBhvr>
                                        <p:cTn id="74" dur="1000" fill="hold"/>
                                        <p:tgtEl>
                                          <p:spTgt spid="24"/>
                                        </p:tgtEl>
                                        <p:attrNameLst>
                                          <p:attrName>ppt_h</p:attrName>
                                        </p:attrNameLst>
                                      </p:cBhvr>
                                      <p:tavLst>
                                        <p:tav tm="0">
                                          <p:val>
                                            <p:fltVal val="0"/>
                                          </p:val>
                                        </p:tav>
                                        <p:tav tm="100000">
                                          <p:val>
                                            <p:strVal val="#ppt_h"/>
                                          </p:val>
                                        </p:tav>
                                      </p:tavLst>
                                    </p:anim>
                                    <p:anim calcmode="lin" valueType="num">
                                      <p:cBhvr>
                                        <p:cTn id="75" dur="1000" fill="hold"/>
                                        <p:tgtEl>
                                          <p:spTgt spid="24"/>
                                        </p:tgtEl>
                                        <p:attrNameLst>
                                          <p:attrName>style.rotation</p:attrName>
                                        </p:attrNameLst>
                                      </p:cBhvr>
                                      <p:tavLst>
                                        <p:tav tm="0">
                                          <p:val>
                                            <p:fltVal val="90"/>
                                          </p:val>
                                        </p:tav>
                                        <p:tav tm="100000">
                                          <p:val>
                                            <p:fltVal val="0"/>
                                          </p:val>
                                        </p:tav>
                                      </p:tavLst>
                                    </p:anim>
                                    <p:animEffect transition="in" filter="fade">
                                      <p:cBhvr>
                                        <p:cTn id="76" dur="1000"/>
                                        <p:tgtEl>
                                          <p:spTgt spid="24"/>
                                        </p:tgtEl>
                                      </p:cBhvr>
                                    </p:animEffect>
                                  </p:childTnLst>
                                </p:cTn>
                              </p:par>
                            </p:childTnLst>
                          </p:cTn>
                        </p:par>
                        <p:par>
                          <p:cTn id="77" fill="hold">
                            <p:stCondLst>
                              <p:cond delay="7250"/>
                            </p:stCondLst>
                            <p:childTnLst>
                              <p:par>
                                <p:cTn id="78" presetID="53" presetClass="entr" presetSubtype="16"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childTnLst>
                                </p:cTn>
                              </p:par>
                            </p:childTnLst>
                          </p:cTn>
                        </p:par>
                        <p:par>
                          <p:cTn id="83" fill="hold">
                            <p:stCondLst>
                              <p:cond delay="7750"/>
                            </p:stCondLst>
                            <p:childTnLst>
                              <p:par>
                                <p:cTn id="84" presetID="22" presetClass="entr" presetSubtype="1" fill="hold" grpId="0"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750"/>
                                        <p:tgtEl>
                                          <p:spTgt spid="54"/>
                                        </p:tgtEl>
                                      </p:cBhvr>
                                    </p:animEffect>
                                  </p:childTnLst>
                                </p:cTn>
                              </p:par>
                            </p:childTnLst>
                          </p:cTn>
                        </p:par>
                        <p:par>
                          <p:cTn id="87" fill="hold">
                            <p:stCondLst>
                              <p:cond delay="8500"/>
                            </p:stCondLst>
                            <p:childTnLst>
                              <p:par>
                                <p:cTn id="88" presetID="31"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p:cTn id="90" dur="1000" fill="hold"/>
                                        <p:tgtEl>
                                          <p:spTgt spid="27"/>
                                        </p:tgtEl>
                                        <p:attrNameLst>
                                          <p:attrName>ppt_w</p:attrName>
                                        </p:attrNameLst>
                                      </p:cBhvr>
                                      <p:tavLst>
                                        <p:tav tm="0">
                                          <p:val>
                                            <p:fltVal val="0"/>
                                          </p:val>
                                        </p:tav>
                                        <p:tav tm="100000">
                                          <p:val>
                                            <p:strVal val="#ppt_w"/>
                                          </p:val>
                                        </p:tav>
                                      </p:tavLst>
                                    </p:anim>
                                    <p:anim calcmode="lin" valueType="num">
                                      <p:cBhvr>
                                        <p:cTn id="91" dur="1000" fill="hold"/>
                                        <p:tgtEl>
                                          <p:spTgt spid="27"/>
                                        </p:tgtEl>
                                        <p:attrNameLst>
                                          <p:attrName>ppt_h</p:attrName>
                                        </p:attrNameLst>
                                      </p:cBhvr>
                                      <p:tavLst>
                                        <p:tav tm="0">
                                          <p:val>
                                            <p:fltVal val="0"/>
                                          </p:val>
                                        </p:tav>
                                        <p:tav tm="100000">
                                          <p:val>
                                            <p:strVal val="#ppt_h"/>
                                          </p:val>
                                        </p:tav>
                                      </p:tavLst>
                                    </p:anim>
                                    <p:anim calcmode="lin" valueType="num">
                                      <p:cBhvr>
                                        <p:cTn id="92" dur="1000" fill="hold"/>
                                        <p:tgtEl>
                                          <p:spTgt spid="27"/>
                                        </p:tgtEl>
                                        <p:attrNameLst>
                                          <p:attrName>style.rotation</p:attrName>
                                        </p:attrNameLst>
                                      </p:cBhvr>
                                      <p:tavLst>
                                        <p:tav tm="0">
                                          <p:val>
                                            <p:fltVal val="90"/>
                                          </p:val>
                                        </p:tav>
                                        <p:tav tm="100000">
                                          <p:val>
                                            <p:fltVal val="0"/>
                                          </p:val>
                                        </p:tav>
                                      </p:tavLst>
                                    </p:anim>
                                    <p:animEffect transition="in" filter="fade">
                                      <p:cBhvr>
                                        <p:cTn id="93" dur="1000"/>
                                        <p:tgtEl>
                                          <p:spTgt spid="27"/>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0000"/>
                            </p:stCondLst>
                            <p:childTnLst>
                              <p:par>
                                <p:cTn id="101" presetID="22" presetClass="entr" presetSubtype="1" fill="hold" grpId="0" nodeType="after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up)">
                                      <p:cBhvr>
                                        <p:cTn id="103" dur="750"/>
                                        <p:tgtEl>
                                          <p:spTgt spid="55"/>
                                        </p:tgtEl>
                                      </p:cBhvr>
                                    </p:animEffect>
                                  </p:childTnLst>
                                </p:cTn>
                              </p:par>
                            </p:childTnLst>
                          </p:cTn>
                        </p:par>
                        <p:par>
                          <p:cTn id="104" fill="hold">
                            <p:stCondLst>
                              <p:cond delay="10750"/>
                            </p:stCondLst>
                            <p:childTnLst>
                              <p:par>
                                <p:cTn id="105" presetID="31"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1000" fill="hold"/>
                                        <p:tgtEl>
                                          <p:spTgt spid="30"/>
                                        </p:tgtEl>
                                        <p:attrNameLst>
                                          <p:attrName>ppt_w</p:attrName>
                                        </p:attrNameLst>
                                      </p:cBhvr>
                                      <p:tavLst>
                                        <p:tav tm="0">
                                          <p:val>
                                            <p:fltVal val="0"/>
                                          </p:val>
                                        </p:tav>
                                        <p:tav tm="100000">
                                          <p:val>
                                            <p:strVal val="#ppt_w"/>
                                          </p:val>
                                        </p:tav>
                                      </p:tavLst>
                                    </p:anim>
                                    <p:anim calcmode="lin" valueType="num">
                                      <p:cBhvr>
                                        <p:cTn id="108" dur="1000" fill="hold"/>
                                        <p:tgtEl>
                                          <p:spTgt spid="30"/>
                                        </p:tgtEl>
                                        <p:attrNameLst>
                                          <p:attrName>ppt_h</p:attrName>
                                        </p:attrNameLst>
                                      </p:cBhvr>
                                      <p:tavLst>
                                        <p:tav tm="0">
                                          <p:val>
                                            <p:fltVal val="0"/>
                                          </p:val>
                                        </p:tav>
                                        <p:tav tm="100000">
                                          <p:val>
                                            <p:strVal val="#ppt_h"/>
                                          </p:val>
                                        </p:tav>
                                      </p:tavLst>
                                    </p:anim>
                                    <p:anim calcmode="lin" valueType="num">
                                      <p:cBhvr>
                                        <p:cTn id="109" dur="1000" fill="hold"/>
                                        <p:tgtEl>
                                          <p:spTgt spid="30"/>
                                        </p:tgtEl>
                                        <p:attrNameLst>
                                          <p:attrName>style.rotation</p:attrName>
                                        </p:attrNameLst>
                                      </p:cBhvr>
                                      <p:tavLst>
                                        <p:tav tm="0">
                                          <p:val>
                                            <p:fltVal val="90"/>
                                          </p:val>
                                        </p:tav>
                                        <p:tav tm="100000">
                                          <p:val>
                                            <p:fltVal val="0"/>
                                          </p:val>
                                        </p:tav>
                                      </p:tavLst>
                                    </p:anim>
                                    <p:animEffect transition="in" filter="fade">
                                      <p:cBhvr>
                                        <p:cTn id="110" dur="1000"/>
                                        <p:tgtEl>
                                          <p:spTgt spid="30"/>
                                        </p:tgtEl>
                                      </p:cBhvr>
                                    </p:animEffect>
                                  </p:childTnLst>
                                </p:cTn>
                              </p:par>
                            </p:childTnLst>
                          </p:cTn>
                        </p:par>
                        <p:par>
                          <p:cTn id="111" fill="hold">
                            <p:stCondLst>
                              <p:cond delay="1175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500" fill="hold"/>
                                        <p:tgtEl>
                                          <p:spTgt spid="50"/>
                                        </p:tgtEl>
                                        <p:attrNameLst>
                                          <p:attrName>ppt_w</p:attrName>
                                        </p:attrNameLst>
                                      </p:cBhvr>
                                      <p:tavLst>
                                        <p:tav tm="0">
                                          <p:val>
                                            <p:fltVal val="0"/>
                                          </p:val>
                                        </p:tav>
                                        <p:tav tm="100000">
                                          <p:val>
                                            <p:strVal val="#ppt_w"/>
                                          </p:val>
                                        </p:tav>
                                      </p:tavLst>
                                    </p:anim>
                                    <p:anim calcmode="lin" valueType="num">
                                      <p:cBhvr>
                                        <p:cTn id="115" dur="500" fill="hold"/>
                                        <p:tgtEl>
                                          <p:spTgt spid="50"/>
                                        </p:tgtEl>
                                        <p:attrNameLst>
                                          <p:attrName>ppt_h</p:attrName>
                                        </p:attrNameLst>
                                      </p:cBhvr>
                                      <p:tavLst>
                                        <p:tav tm="0">
                                          <p:val>
                                            <p:fltVal val="0"/>
                                          </p:val>
                                        </p:tav>
                                        <p:tav tm="100000">
                                          <p:val>
                                            <p:strVal val="#ppt_h"/>
                                          </p:val>
                                        </p:tav>
                                      </p:tavLst>
                                    </p:anim>
                                    <p:animEffect transition="in" filter="fade">
                                      <p:cBhvr>
                                        <p:cTn id="116" dur="500"/>
                                        <p:tgtEl>
                                          <p:spTgt spid="50"/>
                                        </p:tgtEl>
                                      </p:cBhvr>
                                    </p:animEffect>
                                  </p:childTnLst>
                                </p:cTn>
                              </p:par>
                            </p:childTnLst>
                          </p:cTn>
                        </p:par>
                        <p:par>
                          <p:cTn id="117" fill="hold">
                            <p:stCondLst>
                              <p:cond delay="12250"/>
                            </p:stCondLst>
                            <p:childTnLst>
                              <p:par>
                                <p:cTn id="118" presetID="22" presetClass="entr" presetSubtype="1"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up)">
                                      <p:cBhvr>
                                        <p:cTn id="120" dur="750"/>
                                        <p:tgtEl>
                                          <p:spTgt spid="56"/>
                                        </p:tgtEl>
                                      </p:cBhvr>
                                    </p:animEffect>
                                  </p:childTnLst>
                                </p:cTn>
                              </p:par>
                            </p:childTnLst>
                          </p:cTn>
                        </p:par>
                        <p:par>
                          <p:cTn id="121" fill="hold">
                            <p:stCondLst>
                              <p:cond delay="13000"/>
                            </p:stCondLst>
                            <p:childTnLst>
                              <p:par>
                                <p:cTn id="122" presetID="31"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 calcmode="lin" valueType="num">
                                      <p:cBhvr>
                                        <p:cTn id="124" dur="1000" fill="hold"/>
                                        <p:tgtEl>
                                          <p:spTgt spid="33"/>
                                        </p:tgtEl>
                                        <p:attrNameLst>
                                          <p:attrName>ppt_w</p:attrName>
                                        </p:attrNameLst>
                                      </p:cBhvr>
                                      <p:tavLst>
                                        <p:tav tm="0">
                                          <p:val>
                                            <p:fltVal val="0"/>
                                          </p:val>
                                        </p:tav>
                                        <p:tav tm="100000">
                                          <p:val>
                                            <p:strVal val="#ppt_w"/>
                                          </p:val>
                                        </p:tav>
                                      </p:tavLst>
                                    </p:anim>
                                    <p:anim calcmode="lin" valueType="num">
                                      <p:cBhvr>
                                        <p:cTn id="125" dur="1000" fill="hold"/>
                                        <p:tgtEl>
                                          <p:spTgt spid="33"/>
                                        </p:tgtEl>
                                        <p:attrNameLst>
                                          <p:attrName>ppt_h</p:attrName>
                                        </p:attrNameLst>
                                      </p:cBhvr>
                                      <p:tavLst>
                                        <p:tav tm="0">
                                          <p:val>
                                            <p:fltVal val="0"/>
                                          </p:val>
                                        </p:tav>
                                        <p:tav tm="100000">
                                          <p:val>
                                            <p:strVal val="#ppt_h"/>
                                          </p:val>
                                        </p:tav>
                                      </p:tavLst>
                                    </p:anim>
                                    <p:anim calcmode="lin" valueType="num">
                                      <p:cBhvr>
                                        <p:cTn id="126" dur="1000" fill="hold"/>
                                        <p:tgtEl>
                                          <p:spTgt spid="33"/>
                                        </p:tgtEl>
                                        <p:attrNameLst>
                                          <p:attrName>style.rotation</p:attrName>
                                        </p:attrNameLst>
                                      </p:cBhvr>
                                      <p:tavLst>
                                        <p:tav tm="0">
                                          <p:val>
                                            <p:fltVal val="90"/>
                                          </p:val>
                                        </p:tav>
                                        <p:tav tm="100000">
                                          <p:val>
                                            <p:fltVal val="0"/>
                                          </p:val>
                                        </p:tav>
                                      </p:tavLst>
                                    </p:anim>
                                    <p:animEffect transition="in" filter="fade">
                                      <p:cBhvr>
                                        <p:cTn id="127" dur="1000"/>
                                        <p:tgtEl>
                                          <p:spTgt spid="33"/>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p:cTn id="131" dur="500" fill="hold"/>
                                        <p:tgtEl>
                                          <p:spTgt spid="51"/>
                                        </p:tgtEl>
                                        <p:attrNameLst>
                                          <p:attrName>ppt_w</p:attrName>
                                        </p:attrNameLst>
                                      </p:cBhvr>
                                      <p:tavLst>
                                        <p:tav tm="0">
                                          <p:val>
                                            <p:fltVal val="0"/>
                                          </p:val>
                                        </p:tav>
                                        <p:tav tm="100000">
                                          <p:val>
                                            <p:strVal val="#ppt_w"/>
                                          </p:val>
                                        </p:tav>
                                      </p:tavLst>
                                    </p:anim>
                                    <p:anim calcmode="lin" valueType="num">
                                      <p:cBhvr>
                                        <p:cTn id="132" dur="500" fill="hold"/>
                                        <p:tgtEl>
                                          <p:spTgt spid="51"/>
                                        </p:tgtEl>
                                        <p:attrNameLst>
                                          <p:attrName>ppt_h</p:attrName>
                                        </p:attrNameLst>
                                      </p:cBhvr>
                                      <p:tavLst>
                                        <p:tav tm="0">
                                          <p:val>
                                            <p:fltVal val="0"/>
                                          </p:val>
                                        </p:tav>
                                        <p:tav tm="100000">
                                          <p:val>
                                            <p:strVal val="#ppt_h"/>
                                          </p:val>
                                        </p:tav>
                                      </p:tavLst>
                                    </p:anim>
                                    <p:animEffect transition="in" filter="fade">
                                      <p:cBhvr>
                                        <p:cTn id="133" dur="500"/>
                                        <p:tgtEl>
                                          <p:spTgt spid="51"/>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up)">
                                      <p:cBhvr>
                                        <p:cTn id="137"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2018-11-02T17:57:33Z</dcterms:modified>
</cp:coreProperties>
</file>