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314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91679" y="2276815"/>
              <a:ext cx="868681" cy="868680"/>
            </a:xfrm>
            <a:prstGeom prst="ellipse">
              <a:avLst/>
            </a:prstGeom>
            <a:solidFill>
              <a:schemeClr val="bg2">
                <a:lumMod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b="1" dirty="0">
                <a:solidFill>
                  <a:schemeClr val="bg1"/>
                </a:solidFill>
              </a:rPr>
              <a:t>LOREM</a:t>
            </a:r>
          </a:p>
          <a:p>
            <a:pPr algn="ctr" defTabSz="1219170">
              <a:spcBef>
                <a:spcPct val="20000"/>
              </a:spcBef>
              <a:defRPr/>
            </a:pPr>
            <a:r>
              <a:rPr lang="en-US" sz="1400" b="1" dirty="0">
                <a:solidFill>
                  <a:schemeClr val="bg1"/>
                </a:solidFill>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04095" y="2408260"/>
              <a:ext cx="1783080" cy="1783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69551"/>
          </a:xfrm>
          <a:prstGeom prst="rect">
            <a:avLst/>
          </a:prstGeom>
          <a:noFill/>
        </p:spPr>
        <p:txBody>
          <a:bodyPr wrap="square" rtlCol="0">
            <a:spAutoFit/>
          </a:bodyPr>
          <a:lstStyle/>
          <a:p>
            <a:pPr algn="ctr" defTabSz="1219170">
              <a:spcBef>
                <a:spcPct val="20000"/>
              </a:spcBef>
              <a:defRPr/>
            </a:pPr>
            <a:r>
              <a:rPr lang="en-US" sz="1600" dirty="0">
                <a:solidFill>
                  <a:srgbClr val="4F4F4F"/>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a:t>
            </a:r>
          </a:p>
        </p:txBody>
      </p:sp>
      <p:sp>
        <p:nvSpPr>
          <p:cNvPr id="43" name="Freeform: Shape 42">
            <a:extLst>
              <a:ext uri="{FF2B5EF4-FFF2-40B4-BE49-F238E27FC236}">
                <a16:creationId xmlns:a16="http://schemas.microsoft.com/office/drawing/2014/main" id="{87F8C31D-AE9F-47D8-9395-9CBE1CCF2FEF}"/>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C009263C-2490-4C27-8627-4E19536278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502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4">
                                            <p:txEl>
                                              <p:pRg st="0" end="0"/>
                                            </p:txEl>
                                          </p:spTgt>
                                        </p:tgtEl>
                                        <p:attrNameLst>
                                          <p:attrName>style.visibility</p:attrName>
                                        </p:attrNameLst>
                                      </p:cBhvr>
                                      <p:to>
                                        <p:strVal val="visible"/>
                                      </p:to>
                                    </p:set>
                                    <p:animEffect transition="in" filter="fade">
                                      <p:cBhvr>
                                        <p:cTn id="14" dur="500"/>
                                        <p:tgtEl>
                                          <p:spTgt spid="44">
                                            <p:txEl>
                                              <p:pRg st="0" end="0"/>
                                            </p:txEl>
                                          </p:spTgt>
                                        </p:tgtEl>
                                      </p:cBhvr>
                                    </p:animEffect>
                                    <p:anim calcmode="lin" valueType="num">
                                      <p:cBhvr>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4">
                                            <p:txEl>
                                              <p:pRg st="2" end="2"/>
                                            </p:txEl>
                                          </p:spTgt>
                                        </p:tgtEl>
                                        <p:attrNameLst>
                                          <p:attrName>style.visibility</p:attrName>
                                        </p:attrNameLst>
                                      </p:cBhvr>
                                      <p:to>
                                        <p:strVal val="visible"/>
                                      </p:to>
                                    </p:set>
                                    <p:animEffect transition="in" filter="fade">
                                      <p:cBhvr>
                                        <p:cTn id="20" dur="500"/>
                                        <p:tgtEl>
                                          <p:spTgt spid="44">
                                            <p:txEl>
                                              <p:pRg st="2" end="2"/>
                                            </p:txEl>
                                          </p:spTgt>
                                        </p:tgtEl>
                                      </p:cBhvr>
                                    </p:animEffect>
                                    <p:anim calcmode="lin" valueType="num">
                                      <p:cBhvr>
                                        <p:cTn id="21"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4">
                                            <p:txEl>
                                              <p:pRg st="3" end="3"/>
                                            </p:txEl>
                                          </p:spTgt>
                                        </p:tgtEl>
                                        <p:attrNameLst>
                                          <p:attrName>style.visibility</p:attrName>
                                        </p:attrNameLst>
                                      </p:cBhvr>
                                      <p:to>
                                        <p:strVal val="visible"/>
                                      </p:to>
                                    </p:set>
                                    <p:animEffect transition="in" filter="fade">
                                      <p:cBhvr>
                                        <p:cTn id="26" dur="500"/>
                                        <p:tgtEl>
                                          <p:spTgt spid="44">
                                            <p:txEl>
                                              <p:pRg st="3" end="3"/>
                                            </p:txEl>
                                          </p:spTgt>
                                        </p:tgtEl>
                                      </p:cBhvr>
                                    </p:animEffect>
                                    <p:anim calcmode="lin" valueType="num">
                                      <p:cBhvr>
                                        <p:cTn id="27"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4">
                                            <p:txEl>
                                              <p:pRg st="5" end="5"/>
                                            </p:txEl>
                                          </p:spTgt>
                                        </p:tgtEl>
                                        <p:attrNameLst>
                                          <p:attrName>style.visibility</p:attrName>
                                        </p:attrNameLst>
                                      </p:cBhvr>
                                      <p:to>
                                        <p:strVal val="visible"/>
                                      </p:to>
                                    </p:set>
                                    <p:animEffect transition="in" filter="fade">
                                      <p:cBhvr>
                                        <p:cTn id="32" dur="500"/>
                                        <p:tgtEl>
                                          <p:spTgt spid="44">
                                            <p:txEl>
                                              <p:pRg st="5" end="5"/>
                                            </p:txEl>
                                          </p:spTgt>
                                        </p:tgtEl>
                                      </p:cBhvr>
                                    </p:animEffect>
                                    <p:anim calcmode="lin" valueType="num">
                                      <p:cBhvr>
                                        <p:cTn id="33"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4">
                                            <p:txEl>
                                              <p:pRg st="7" end="7"/>
                                            </p:txEl>
                                          </p:spTgt>
                                        </p:tgtEl>
                                        <p:attrNameLst>
                                          <p:attrName>style.visibility</p:attrName>
                                        </p:attrNameLst>
                                      </p:cBhvr>
                                      <p:to>
                                        <p:strVal val="visible"/>
                                      </p:to>
                                    </p:set>
                                    <p:animEffect transition="in" filter="fade">
                                      <p:cBhvr>
                                        <p:cTn id="38" dur="500"/>
                                        <p:tgtEl>
                                          <p:spTgt spid="44">
                                            <p:txEl>
                                              <p:pRg st="7" end="7"/>
                                            </p:txEl>
                                          </p:spTgt>
                                        </p:tgtEl>
                                      </p:cBhvr>
                                    </p:animEffect>
                                    <p:anim calcmode="lin" valueType="num">
                                      <p:cBhvr>
                                        <p:cTn id="39"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4">
                                            <p:txEl>
                                              <p:pRg st="9" end="9"/>
                                            </p:txEl>
                                          </p:spTgt>
                                        </p:tgtEl>
                                        <p:attrNameLst>
                                          <p:attrName>style.visibility</p:attrName>
                                        </p:attrNameLst>
                                      </p:cBhvr>
                                      <p:to>
                                        <p:strVal val="visible"/>
                                      </p:to>
                                    </p:set>
                                    <p:animEffect transition="in" filter="fade">
                                      <p:cBhvr>
                                        <p:cTn id="44" dur="500"/>
                                        <p:tgtEl>
                                          <p:spTgt spid="44">
                                            <p:txEl>
                                              <p:pRg st="9" end="9"/>
                                            </p:txEl>
                                          </p:spTgt>
                                        </p:tgtEl>
                                      </p:cBhvr>
                                    </p:animEffect>
                                    <p:anim calcmode="lin" valueType="num">
                                      <p:cBhvr>
                                        <p:cTn id="45"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53"/>
                                        </p:tgtEl>
                                        <p:attrNameLst>
                                          <p:attrName>style.visibility</p:attrName>
                                        </p:attrNameLst>
                                      </p:cBhvr>
                                      <p:to>
                                        <p:strVal val="visible"/>
                                      </p:to>
                                    </p:set>
                                    <p:anim calcmode="lin" valueType="num">
                                      <p:cBhvr>
                                        <p:cTn id="50" dur="500" fill="hold"/>
                                        <p:tgtEl>
                                          <p:spTgt spid="53"/>
                                        </p:tgtEl>
                                        <p:attrNameLst>
                                          <p:attrName>ppt_w</p:attrName>
                                        </p:attrNameLst>
                                      </p:cBhvr>
                                      <p:tavLst>
                                        <p:tav tm="0">
                                          <p:val>
                                            <p:fltVal val="0"/>
                                          </p:val>
                                        </p:tav>
                                        <p:tav tm="100000">
                                          <p:val>
                                            <p:strVal val="#ppt_w"/>
                                          </p:val>
                                        </p:tav>
                                      </p:tavLst>
                                    </p:anim>
                                    <p:anim calcmode="lin" valueType="num">
                                      <p:cBhvr>
                                        <p:cTn id="51" dur="500" fill="hold"/>
                                        <p:tgtEl>
                                          <p:spTgt spid="53"/>
                                        </p:tgtEl>
                                        <p:attrNameLst>
                                          <p:attrName>ppt_h</p:attrName>
                                        </p:attrNameLst>
                                      </p:cBhvr>
                                      <p:tavLst>
                                        <p:tav tm="0">
                                          <p:val>
                                            <p:fltVal val="0"/>
                                          </p:val>
                                        </p:tav>
                                        <p:tav tm="100000">
                                          <p:val>
                                            <p:strVal val="#ppt_h"/>
                                          </p:val>
                                        </p:tav>
                                      </p:tavLst>
                                    </p:anim>
                                    <p:animEffect transition="in" filter="fade">
                                      <p:cBhvr>
                                        <p:cTn id="52" dur="500"/>
                                        <p:tgtEl>
                                          <p:spTgt spid="5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p:cTn id="55" dur="500" fill="hold"/>
                                        <p:tgtEl>
                                          <p:spTgt spid="42"/>
                                        </p:tgtEl>
                                        <p:attrNameLst>
                                          <p:attrName>ppt_w</p:attrName>
                                        </p:attrNameLst>
                                      </p:cBhvr>
                                      <p:tavLst>
                                        <p:tav tm="0">
                                          <p:val>
                                            <p:fltVal val="0"/>
                                          </p:val>
                                        </p:tav>
                                        <p:tav tm="100000">
                                          <p:val>
                                            <p:strVal val="#ppt_w"/>
                                          </p:val>
                                        </p:tav>
                                      </p:tavLst>
                                    </p:anim>
                                    <p:anim calcmode="lin" valueType="num">
                                      <p:cBhvr>
                                        <p:cTn id="56" dur="500" fill="hold"/>
                                        <p:tgtEl>
                                          <p:spTgt spid="42"/>
                                        </p:tgtEl>
                                        <p:attrNameLst>
                                          <p:attrName>ppt_h</p:attrName>
                                        </p:attrNameLst>
                                      </p:cBhvr>
                                      <p:tavLst>
                                        <p:tav tm="0">
                                          <p:val>
                                            <p:fltVal val="0"/>
                                          </p:val>
                                        </p:tav>
                                        <p:tav tm="100000">
                                          <p:val>
                                            <p:strVal val="#ppt_h"/>
                                          </p:val>
                                        </p:tav>
                                      </p:tavLst>
                                    </p:anim>
                                    <p:animEffect transition="in" filter="fade">
                                      <p:cBhvr>
                                        <p:cTn id="57" dur="500"/>
                                        <p:tgtEl>
                                          <p:spTgt spid="42"/>
                                        </p:tgtEl>
                                      </p:cBhvr>
                                    </p:animEffect>
                                  </p:childTnLst>
                                </p:cTn>
                              </p:par>
                            </p:childTnLst>
                          </p:cTn>
                        </p:par>
                        <p:par>
                          <p:cTn id="58" fill="hold">
                            <p:stCondLst>
                              <p:cond delay="4000"/>
                            </p:stCondLst>
                            <p:childTnLst>
                              <p:par>
                                <p:cTn id="59" presetID="18" presetClass="entr" presetSubtype="9"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strips(upLeft)">
                                      <p:cBhvr>
                                        <p:cTn id="61" dur="500"/>
                                        <p:tgtEl>
                                          <p:spTgt spid="60"/>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p:cTn id="65" dur="500" fill="hold"/>
                                        <p:tgtEl>
                                          <p:spTgt spid="34"/>
                                        </p:tgtEl>
                                        <p:attrNameLst>
                                          <p:attrName>ppt_w</p:attrName>
                                        </p:attrNameLst>
                                      </p:cBhvr>
                                      <p:tavLst>
                                        <p:tav tm="0">
                                          <p:val>
                                            <p:fltVal val="0"/>
                                          </p:val>
                                        </p:tav>
                                        <p:tav tm="100000">
                                          <p:val>
                                            <p:strVal val="#ppt_w"/>
                                          </p:val>
                                        </p:tav>
                                      </p:tavLst>
                                    </p:anim>
                                    <p:anim calcmode="lin" valueType="num">
                                      <p:cBhvr>
                                        <p:cTn id="66" dur="500" fill="hold"/>
                                        <p:tgtEl>
                                          <p:spTgt spid="34"/>
                                        </p:tgtEl>
                                        <p:attrNameLst>
                                          <p:attrName>ppt_h</p:attrName>
                                        </p:attrNameLst>
                                      </p:cBhvr>
                                      <p:tavLst>
                                        <p:tav tm="0">
                                          <p:val>
                                            <p:fltVal val="0"/>
                                          </p:val>
                                        </p:tav>
                                        <p:tav tm="100000">
                                          <p:val>
                                            <p:strVal val="#ppt_h"/>
                                          </p:val>
                                        </p:tav>
                                      </p:tavLst>
                                    </p:anim>
                                    <p:animEffect transition="in" filter="fade">
                                      <p:cBhvr>
                                        <p:cTn id="67" dur="500"/>
                                        <p:tgtEl>
                                          <p:spTgt spid="34"/>
                                        </p:tgtEl>
                                      </p:cBhvr>
                                    </p:animEffect>
                                  </p:childTnLst>
                                </p:cTn>
                              </p:par>
                            </p:childTnLst>
                          </p:cTn>
                        </p:par>
                        <p:par>
                          <p:cTn id="68" fill="hold">
                            <p:stCondLst>
                              <p:cond delay="5000"/>
                            </p:stCondLst>
                            <p:childTnLst>
                              <p:par>
                                <p:cTn id="69" presetID="18" presetClass="entr" presetSubtype="9"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strips(upLeft)">
                                      <p:cBhvr>
                                        <p:cTn id="71" dur="500"/>
                                        <p:tgtEl>
                                          <p:spTgt spid="61"/>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500" fill="hold"/>
                                        <p:tgtEl>
                                          <p:spTgt spid="35"/>
                                        </p:tgtEl>
                                        <p:attrNameLst>
                                          <p:attrName>ppt_w</p:attrName>
                                        </p:attrNameLst>
                                      </p:cBhvr>
                                      <p:tavLst>
                                        <p:tav tm="0">
                                          <p:val>
                                            <p:fltVal val="0"/>
                                          </p:val>
                                        </p:tav>
                                        <p:tav tm="100000">
                                          <p:val>
                                            <p:strVal val="#ppt_w"/>
                                          </p:val>
                                        </p:tav>
                                      </p:tavLst>
                                    </p:anim>
                                    <p:anim calcmode="lin" valueType="num">
                                      <p:cBhvr>
                                        <p:cTn id="76" dur="500" fill="hold"/>
                                        <p:tgtEl>
                                          <p:spTgt spid="35"/>
                                        </p:tgtEl>
                                        <p:attrNameLst>
                                          <p:attrName>ppt_h</p:attrName>
                                        </p:attrNameLst>
                                      </p:cBhvr>
                                      <p:tavLst>
                                        <p:tav tm="0">
                                          <p:val>
                                            <p:fltVal val="0"/>
                                          </p:val>
                                        </p:tav>
                                        <p:tav tm="100000">
                                          <p:val>
                                            <p:strVal val="#ppt_h"/>
                                          </p:val>
                                        </p:tav>
                                      </p:tavLst>
                                    </p:anim>
                                    <p:animEffect transition="in" filter="fade">
                                      <p:cBhvr>
                                        <p:cTn id="77" dur="500"/>
                                        <p:tgtEl>
                                          <p:spTgt spid="35"/>
                                        </p:tgtEl>
                                      </p:cBhvr>
                                    </p:animEffect>
                                  </p:childTnLst>
                                </p:cTn>
                              </p:par>
                            </p:childTnLst>
                          </p:cTn>
                        </p:par>
                        <p:par>
                          <p:cTn id="78" fill="hold">
                            <p:stCondLst>
                              <p:cond delay="6000"/>
                            </p:stCondLst>
                            <p:childTnLst>
                              <p:par>
                                <p:cTn id="79" presetID="18" presetClass="entr" presetSubtype="12" fill="hold" nodeType="after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strips(downLeft)">
                                      <p:cBhvr>
                                        <p:cTn id="81" dur="500"/>
                                        <p:tgtEl>
                                          <p:spTgt spid="62"/>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500" fill="hold"/>
                                        <p:tgtEl>
                                          <p:spTgt spid="54"/>
                                        </p:tgtEl>
                                        <p:attrNameLst>
                                          <p:attrName>ppt_w</p:attrName>
                                        </p:attrNameLst>
                                      </p:cBhvr>
                                      <p:tavLst>
                                        <p:tav tm="0">
                                          <p:val>
                                            <p:fltVal val="0"/>
                                          </p:val>
                                        </p:tav>
                                        <p:tav tm="100000">
                                          <p:val>
                                            <p:strVal val="#ppt_w"/>
                                          </p:val>
                                        </p:tav>
                                      </p:tavLst>
                                    </p:anim>
                                    <p:anim calcmode="lin" valueType="num">
                                      <p:cBhvr>
                                        <p:cTn id="91" dur="500" fill="hold"/>
                                        <p:tgtEl>
                                          <p:spTgt spid="54"/>
                                        </p:tgtEl>
                                        <p:attrNameLst>
                                          <p:attrName>ppt_h</p:attrName>
                                        </p:attrNameLst>
                                      </p:cBhvr>
                                      <p:tavLst>
                                        <p:tav tm="0">
                                          <p:val>
                                            <p:fltVal val="0"/>
                                          </p:val>
                                        </p:tav>
                                        <p:tav tm="100000">
                                          <p:val>
                                            <p:strVal val="#ppt_h"/>
                                          </p:val>
                                        </p:tav>
                                      </p:tavLst>
                                    </p:anim>
                                    <p:animEffect transition="in" filter="fade">
                                      <p:cBhvr>
                                        <p:cTn id="92" dur="500"/>
                                        <p:tgtEl>
                                          <p:spTgt spid="54"/>
                                        </p:tgtEl>
                                      </p:cBhvr>
                                    </p:animEffect>
                                  </p:childTnLst>
                                </p:cTn>
                              </p:par>
                            </p:childTnLst>
                          </p:cTn>
                        </p:par>
                        <p:par>
                          <p:cTn id="93" fill="hold">
                            <p:stCondLst>
                              <p:cond delay="7000"/>
                            </p:stCondLst>
                            <p:childTnLst>
                              <p:par>
                                <p:cTn id="94" presetID="18" presetClass="entr" presetSubtype="6" fill="hold" nodeType="afterEffect">
                                  <p:stCondLst>
                                    <p:cond delay="0"/>
                                  </p:stCondLst>
                                  <p:childTnLst>
                                    <p:set>
                                      <p:cBhvr>
                                        <p:cTn id="95" dur="1" fill="hold">
                                          <p:stCondLst>
                                            <p:cond delay="0"/>
                                          </p:stCondLst>
                                        </p:cTn>
                                        <p:tgtEl>
                                          <p:spTgt spid="63"/>
                                        </p:tgtEl>
                                        <p:attrNameLst>
                                          <p:attrName>style.visibility</p:attrName>
                                        </p:attrNameLst>
                                      </p:cBhvr>
                                      <p:to>
                                        <p:strVal val="visible"/>
                                      </p:to>
                                    </p:set>
                                    <p:animEffect transition="in" filter="strips(downRight)">
                                      <p:cBhvr>
                                        <p:cTn id="96" dur="500"/>
                                        <p:tgtEl>
                                          <p:spTgt spid="63"/>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8000"/>
                            </p:stCondLst>
                            <p:childTnLst>
                              <p:par>
                                <p:cTn id="104" presetID="18" presetClass="entr" presetSubtype="6" fill="hold" nodeType="after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strips(downRight)">
                                      <p:cBhvr>
                                        <p:cTn id="106" dur="500"/>
                                        <p:tgtEl>
                                          <p:spTgt spid="64"/>
                                        </p:tgtEl>
                                      </p:cBhvr>
                                    </p:animEffect>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57"/>
                                        </p:tgtEl>
                                        <p:attrNameLst>
                                          <p:attrName>style.visibility</p:attrName>
                                        </p:attrNameLst>
                                      </p:cBhvr>
                                      <p:to>
                                        <p:strVal val="visible"/>
                                      </p:to>
                                    </p:set>
                                    <p:anim calcmode="lin" valueType="num">
                                      <p:cBhvr>
                                        <p:cTn id="110" dur="500" fill="hold"/>
                                        <p:tgtEl>
                                          <p:spTgt spid="57"/>
                                        </p:tgtEl>
                                        <p:attrNameLst>
                                          <p:attrName>ppt_w</p:attrName>
                                        </p:attrNameLst>
                                      </p:cBhvr>
                                      <p:tavLst>
                                        <p:tav tm="0">
                                          <p:val>
                                            <p:fltVal val="0"/>
                                          </p:val>
                                        </p:tav>
                                        <p:tav tm="100000">
                                          <p:val>
                                            <p:strVal val="#ppt_w"/>
                                          </p:val>
                                        </p:tav>
                                      </p:tavLst>
                                    </p:anim>
                                    <p:anim calcmode="lin" valueType="num">
                                      <p:cBhvr>
                                        <p:cTn id="111" dur="500" fill="hold"/>
                                        <p:tgtEl>
                                          <p:spTgt spid="57"/>
                                        </p:tgtEl>
                                        <p:attrNameLst>
                                          <p:attrName>ppt_h</p:attrName>
                                        </p:attrNameLst>
                                      </p:cBhvr>
                                      <p:tavLst>
                                        <p:tav tm="0">
                                          <p:val>
                                            <p:fltVal val="0"/>
                                          </p:val>
                                        </p:tav>
                                        <p:tav tm="100000">
                                          <p:val>
                                            <p:strVal val="#ppt_h"/>
                                          </p:val>
                                        </p:tav>
                                      </p:tavLst>
                                    </p:anim>
                                    <p:animEffect transition="in" filter="fade">
                                      <p:cBhvr>
                                        <p:cTn id="112" dur="500"/>
                                        <p:tgtEl>
                                          <p:spTgt spid="57"/>
                                        </p:tgtEl>
                                      </p:cBhvr>
                                    </p:animEffect>
                                  </p:childTnLst>
                                </p:cTn>
                              </p:par>
                            </p:childTnLst>
                          </p:cTn>
                        </p:par>
                        <p:par>
                          <p:cTn id="113" fill="hold">
                            <p:stCondLst>
                              <p:cond delay="9000"/>
                            </p:stCondLst>
                            <p:childTnLst>
                              <p:par>
                                <p:cTn id="114" presetID="53" presetClass="entr" presetSubtype="16"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p:cTn id="116" dur="500" fill="hold"/>
                                        <p:tgtEl>
                                          <p:spTgt spid="52"/>
                                        </p:tgtEl>
                                        <p:attrNameLst>
                                          <p:attrName>ppt_w</p:attrName>
                                        </p:attrNameLst>
                                      </p:cBhvr>
                                      <p:tavLst>
                                        <p:tav tm="0">
                                          <p:val>
                                            <p:fltVal val="0"/>
                                          </p:val>
                                        </p:tav>
                                        <p:tav tm="100000">
                                          <p:val>
                                            <p:strVal val="#ppt_w"/>
                                          </p:val>
                                        </p:tav>
                                      </p:tavLst>
                                    </p:anim>
                                    <p:anim calcmode="lin" valueType="num">
                                      <p:cBhvr>
                                        <p:cTn id="117" dur="500" fill="hold"/>
                                        <p:tgtEl>
                                          <p:spTgt spid="52"/>
                                        </p:tgtEl>
                                        <p:attrNameLst>
                                          <p:attrName>ppt_h</p:attrName>
                                        </p:attrNameLst>
                                      </p:cBhvr>
                                      <p:tavLst>
                                        <p:tav tm="0">
                                          <p:val>
                                            <p:fltVal val="0"/>
                                          </p:val>
                                        </p:tav>
                                        <p:tav tm="100000">
                                          <p:val>
                                            <p:strVal val="#ppt_h"/>
                                          </p:val>
                                        </p:tav>
                                      </p:tavLst>
                                    </p:anim>
                                    <p:animEffect transition="in" filter="fade">
                                      <p:cBhvr>
                                        <p:cTn id="118" dur="500"/>
                                        <p:tgtEl>
                                          <p:spTgt spid="52"/>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58"/>
                                        </p:tgtEl>
                                        <p:attrNameLst>
                                          <p:attrName>style.visibility</p:attrName>
                                        </p:attrNameLst>
                                      </p:cBhvr>
                                      <p:to>
                                        <p:strVal val="visible"/>
                                      </p:to>
                                    </p:set>
                                    <p:anim calcmode="lin" valueType="num">
                                      <p:cBhvr>
                                        <p:cTn id="121" dur="500" fill="hold"/>
                                        <p:tgtEl>
                                          <p:spTgt spid="58"/>
                                        </p:tgtEl>
                                        <p:attrNameLst>
                                          <p:attrName>ppt_w</p:attrName>
                                        </p:attrNameLst>
                                      </p:cBhvr>
                                      <p:tavLst>
                                        <p:tav tm="0">
                                          <p:val>
                                            <p:fltVal val="0"/>
                                          </p:val>
                                        </p:tav>
                                        <p:tav tm="100000">
                                          <p:val>
                                            <p:strVal val="#ppt_w"/>
                                          </p:val>
                                        </p:tav>
                                      </p:tavLst>
                                    </p:anim>
                                    <p:anim calcmode="lin" valueType="num">
                                      <p:cBhvr>
                                        <p:cTn id="122" dur="500" fill="hold"/>
                                        <p:tgtEl>
                                          <p:spTgt spid="58"/>
                                        </p:tgtEl>
                                        <p:attrNameLst>
                                          <p:attrName>ppt_h</p:attrName>
                                        </p:attrNameLst>
                                      </p:cBhvr>
                                      <p:tavLst>
                                        <p:tav tm="0">
                                          <p:val>
                                            <p:fltVal val="0"/>
                                          </p:val>
                                        </p:tav>
                                        <p:tav tm="100000">
                                          <p:val>
                                            <p:strVal val="#ppt_h"/>
                                          </p:val>
                                        </p:tav>
                                      </p:tavLst>
                                    </p:anim>
                                    <p:animEffect transition="in" filter="fade">
                                      <p:cBhvr>
                                        <p:cTn id="123" dur="500"/>
                                        <p:tgtEl>
                                          <p:spTgt spid="58"/>
                                        </p:tgtEl>
                                      </p:cBhvr>
                                    </p:animEffect>
                                  </p:childTnLst>
                                </p:cTn>
                              </p:par>
                            </p:childTnLst>
                          </p:cTn>
                        </p:par>
                        <p:par>
                          <p:cTn id="124" fill="hold">
                            <p:stCondLst>
                              <p:cond delay="9500"/>
                            </p:stCondLst>
                            <p:childTnLst>
                              <p:par>
                                <p:cTn id="125" presetID="53" presetClass="entr" presetSubtype="16" fill="hold"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 calcmode="lin" valueType="num">
                                      <p:cBhvr>
                                        <p:cTn id="132" dur="500" fill="hold"/>
                                        <p:tgtEl>
                                          <p:spTgt spid="40"/>
                                        </p:tgtEl>
                                        <p:attrNameLst>
                                          <p:attrName>ppt_w</p:attrName>
                                        </p:attrNameLst>
                                      </p:cBhvr>
                                      <p:tavLst>
                                        <p:tav tm="0">
                                          <p:val>
                                            <p:fltVal val="0"/>
                                          </p:val>
                                        </p:tav>
                                        <p:tav tm="100000">
                                          <p:val>
                                            <p:strVal val="#ppt_w"/>
                                          </p:val>
                                        </p:tav>
                                      </p:tavLst>
                                    </p:anim>
                                    <p:anim calcmode="lin" valueType="num">
                                      <p:cBhvr>
                                        <p:cTn id="133" dur="500" fill="hold"/>
                                        <p:tgtEl>
                                          <p:spTgt spid="40"/>
                                        </p:tgtEl>
                                        <p:attrNameLst>
                                          <p:attrName>ppt_h</p:attrName>
                                        </p:attrNameLst>
                                      </p:cBhvr>
                                      <p:tavLst>
                                        <p:tav tm="0">
                                          <p:val>
                                            <p:fltVal val="0"/>
                                          </p:val>
                                        </p:tav>
                                        <p:tav tm="100000">
                                          <p:val>
                                            <p:strVal val="#ppt_h"/>
                                          </p:val>
                                        </p:tav>
                                      </p:tavLst>
                                    </p:anim>
                                    <p:animEffect transition="in" filter="fade">
                                      <p:cBhvr>
                                        <p:cTn id="1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3" grpId="0" animBg="1"/>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1359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2018-11-02T17:56:43Z</dcterms:modified>
</cp:coreProperties>
</file>