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68906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Shape 17">
            <a:extLst>
              <a:ext uri="{FF2B5EF4-FFF2-40B4-BE49-F238E27FC236}">
                <a16:creationId xmlns:a16="http://schemas.microsoft.com/office/drawing/2014/main" id="{53C2810C-BDF2-4EA9-8A12-384A9E061053}"/>
              </a:ext>
            </a:extLst>
          </p:cNvPr>
          <p:cNvSpPr/>
          <p:nvPr/>
        </p:nvSpPr>
        <p:spPr>
          <a:xfrm rot="18900154">
            <a:off x="-363760" y="2674784"/>
            <a:ext cx="11219942" cy="1513512"/>
          </a:xfrm>
          <a:custGeom>
            <a:avLst/>
            <a:gdLst>
              <a:gd name="connsiteX0" fmla="*/ 9706295 w 11219942"/>
              <a:gd name="connsiteY0" fmla="*/ 0 h 1513512"/>
              <a:gd name="connsiteX1" fmla="*/ 11219942 w 11219942"/>
              <a:gd name="connsiteY1" fmla="*/ 1513512 h 1513512"/>
              <a:gd name="connsiteX2" fmla="*/ 1513647 w 11219942"/>
              <a:gd name="connsiteY2" fmla="*/ 1513512 h 1513512"/>
              <a:gd name="connsiteX3" fmla="*/ 0 w 11219942"/>
              <a:gd name="connsiteY3" fmla="*/ 0 h 1513512"/>
            </a:gdLst>
            <a:ahLst/>
            <a:cxnLst>
              <a:cxn ang="0">
                <a:pos x="connsiteX0" y="connsiteY0"/>
              </a:cxn>
              <a:cxn ang="0">
                <a:pos x="connsiteX1" y="connsiteY1"/>
              </a:cxn>
              <a:cxn ang="0">
                <a:pos x="connsiteX2" y="connsiteY2"/>
              </a:cxn>
              <a:cxn ang="0">
                <a:pos x="connsiteX3" y="connsiteY3"/>
              </a:cxn>
            </a:cxnLst>
            <a:rect l="l" t="t" r="r" b="b"/>
            <a:pathLst>
              <a:path w="11219942" h="1513512">
                <a:moveTo>
                  <a:pt x="9706295" y="0"/>
                </a:moveTo>
                <a:lnTo>
                  <a:pt x="11219942" y="1513512"/>
                </a:lnTo>
                <a:lnTo>
                  <a:pt x="1513647" y="1513512"/>
                </a:lnTo>
                <a:lnTo>
                  <a:pt x="0" y="0"/>
                </a:lnTo>
                <a:close/>
              </a:path>
            </a:pathLst>
          </a:custGeom>
          <a:solidFill>
            <a:srgbClr val="FE4A1E"/>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53263F86-2219-4375-834E-F9FF0225B765}"/>
              </a:ext>
            </a:extLst>
          </p:cNvPr>
          <p:cNvSpPr>
            <a:spLocks noChangeAspect="1"/>
          </p:cNvSpPr>
          <p:nvPr/>
        </p:nvSpPr>
        <p:spPr>
          <a:xfrm rot="2700000">
            <a:off x="1105787" y="2115878"/>
            <a:ext cx="3291840" cy="3291840"/>
          </a:xfrm>
          <a:prstGeom prst="rect">
            <a:avLst/>
          </a:prstGeom>
          <a:blipFill dpi="0" rotWithShape="0">
            <a:blip r:embed="rId2"/>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67CE3A2-6221-4193-8B9B-0DDCBD05FC81}"/>
              </a:ext>
            </a:extLst>
          </p:cNvPr>
          <p:cNvSpPr>
            <a:spLocks noChangeAspect="1"/>
          </p:cNvSpPr>
          <p:nvPr/>
        </p:nvSpPr>
        <p:spPr>
          <a:xfrm rot="2700000">
            <a:off x="4057145" y="856150"/>
            <a:ext cx="2286000" cy="2286000"/>
          </a:xfrm>
          <a:prstGeom prst="rect">
            <a:avLst/>
          </a:prstGeom>
          <a:blipFill dpi="0" rotWithShape="0">
            <a:blip r:embed="rId3"/>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D8905F9-2E8D-4B0B-9225-68E854D98B13}"/>
              </a:ext>
            </a:extLst>
          </p:cNvPr>
          <p:cNvSpPr>
            <a:spLocks noChangeAspect="1"/>
          </p:cNvSpPr>
          <p:nvPr/>
        </p:nvSpPr>
        <p:spPr>
          <a:xfrm rot="2700000">
            <a:off x="5420271" y="3176897"/>
            <a:ext cx="1645920" cy="1645920"/>
          </a:xfrm>
          <a:prstGeom prst="rect">
            <a:avLst/>
          </a:prstGeom>
          <a:blipFill dpi="0" rotWithShape="0">
            <a:blip r:embed="rId4"/>
            <a:srcRect/>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E386ADD-61AC-4267-81AD-D0FCC958BDF9}"/>
              </a:ext>
            </a:extLst>
          </p:cNvPr>
          <p:cNvSpPr/>
          <p:nvPr/>
        </p:nvSpPr>
        <p:spPr>
          <a:xfrm>
            <a:off x="2200940" y="4125433"/>
            <a:ext cx="5433237" cy="2732567"/>
          </a:xfrm>
          <a:prstGeom prst="triangle">
            <a:avLst>
              <a:gd name="adj" fmla="val 50772"/>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3159B83-008C-4BD8-8894-C2331BDAC07B}"/>
              </a:ext>
            </a:extLst>
          </p:cNvPr>
          <p:cNvGrpSpPr/>
          <p:nvPr/>
        </p:nvGrpSpPr>
        <p:grpSpPr>
          <a:xfrm>
            <a:off x="6310489" y="258228"/>
            <a:ext cx="5508978" cy="954108"/>
            <a:chOff x="3341511" y="258228"/>
            <a:chExt cx="5508978" cy="954108"/>
          </a:xfrm>
        </p:grpSpPr>
        <p:sp>
          <p:nvSpPr>
            <p:cNvPr id="11" name="TextBox 10">
              <a:extLst>
                <a:ext uri="{FF2B5EF4-FFF2-40B4-BE49-F238E27FC236}">
                  <a16:creationId xmlns:a16="http://schemas.microsoft.com/office/drawing/2014/main" id="{A702E597-B7D7-4FA7-B25F-BE7117FBFFE1}"/>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2" name="TextBox 11">
              <a:extLst>
                <a:ext uri="{FF2B5EF4-FFF2-40B4-BE49-F238E27FC236}">
                  <a16:creationId xmlns:a16="http://schemas.microsoft.com/office/drawing/2014/main" id="{8B8619C7-A3F4-443C-AE0F-4DFE2CECA6D2}"/>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sp>
        <p:nvSpPr>
          <p:cNvPr id="13" name="TextBox 12">
            <a:extLst>
              <a:ext uri="{FF2B5EF4-FFF2-40B4-BE49-F238E27FC236}">
                <a16:creationId xmlns:a16="http://schemas.microsoft.com/office/drawing/2014/main" id="{20753376-FD0B-4189-AFA2-EF8945CF9583}"/>
              </a:ext>
            </a:extLst>
          </p:cNvPr>
          <p:cNvSpPr txBox="1"/>
          <p:nvPr/>
        </p:nvSpPr>
        <p:spPr>
          <a:xfrm>
            <a:off x="7653867" y="1899030"/>
            <a:ext cx="4137643" cy="4339650"/>
          </a:xfrm>
          <a:prstGeom prst="rect">
            <a:avLst/>
          </a:prstGeom>
          <a:noFill/>
        </p:spPr>
        <p:txBody>
          <a:bodyPr wrap="square" rtlCol="0">
            <a:spAutoFit/>
          </a:bodyPr>
          <a:lstStyle/>
          <a:p>
            <a:r>
              <a:rPr lang="en-US" sz="2000" dirty="0">
                <a:solidFill>
                  <a:schemeClr val="bg1"/>
                </a:solidFill>
              </a:rPr>
              <a:t>LOREM IPSUM DOLOR</a:t>
            </a:r>
          </a:p>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p:txBody>
      </p:sp>
      <p:pic>
        <p:nvPicPr>
          <p:cNvPr id="14" name="Picture 13">
            <a:hlinkClick r:id="rId5"/>
            <a:extLst>
              <a:ext uri="{FF2B5EF4-FFF2-40B4-BE49-F238E27FC236}">
                <a16:creationId xmlns:a16="http://schemas.microsoft.com/office/drawing/2014/main" id="{9131B925-C292-4A35-AAF8-791BD25A584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2133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9"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dissolve">
                                      <p:cBhvr>
                                        <p:cTn id="11" dur="500"/>
                                        <p:tgtEl>
                                          <p:spTgt spid="18"/>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528"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animEffect transition="in" filter="fade">
                                      <p:cBhvr>
                                        <p:cTn id="22" dur="500"/>
                                        <p:tgtEl>
                                          <p:spTgt spid="9"/>
                                        </p:tgtEl>
                                      </p:cBhvr>
                                    </p:animEffect>
                                    <p:anim calcmode="lin" valueType="num">
                                      <p:cBhvr>
                                        <p:cTn id="23" dur="500" fill="hold"/>
                                        <p:tgtEl>
                                          <p:spTgt spid="9"/>
                                        </p:tgtEl>
                                        <p:attrNameLst>
                                          <p:attrName>ppt_x</p:attrName>
                                        </p:attrNameLst>
                                      </p:cBhvr>
                                      <p:tavLst>
                                        <p:tav tm="0">
                                          <p:val>
                                            <p:fltVal val="0.5"/>
                                          </p:val>
                                        </p:tav>
                                        <p:tav tm="100000">
                                          <p:val>
                                            <p:strVal val="#ppt_x"/>
                                          </p:val>
                                        </p:tav>
                                      </p:tavLst>
                                    </p:anim>
                                    <p:anim calcmode="lin" valueType="num">
                                      <p:cBhvr>
                                        <p:cTn id="24" dur="500" fill="hold"/>
                                        <p:tgtEl>
                                          <p:spTgt spid="9"/>
                                        </p:tgtEl>
                                        <p:attrNameLst>
                                          <p:attrName>ppt_y</p:attrName>
                                        </p:attrNameLst>
                                      </p:cBhvr>
                                      <p:tavLst>
                                        <p:tav tm="0">
                                          <p:val>
                                            <p:fltVal val="0.5"/>
                                          </p:val>
                                        </p:tav>
                                        <p:tav tm="100000">
                                          <p:val>
                                            <p:strVal val="#ppt_y"/>
                                          </p:val>
                                        </p:tav>
                                      </p:tavLst>
                                    </p:anim>
                                  </p:childTnLst>
                                </p:cTn>
                              </p:par>
                            </p:childTnLst>
                          </p:cTn>
                        </p:par>
                        <p:par>
                          <p:cTn id="25" fill="hold">
                            <p:stCondLst>
                              <p:cond delay="2250"/>
                            </p:stCondLst>
                            <p:childTnLst>
                              <p:par>
                                <p:cTn id="26" presetID="53" presetClass="entr" presetSubtype="52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anim calcmode="lin" valueType="num">
                                      <p:cBhvr>
                                        <p:cTn id="31" dur="500" fill="hold"/>
                                        <p:tgtEl>
                                          <p:spTgt spid="8"/>
                                        </p:tgtEl>
                                        <p:attrNameLst>
                                          <p:attrName>ppt_x</p:attrName>
                                        </p:attrNameLst>
                                      </p:cBhvr>
                                      <p:tavLst>
                                        <p:tav tm="0">
                                          <p:val>
                                            <p:fltVal val="0.5"/>
                                          </p:val>
                                        </p:tav>
                                        <p:tav tm="100000">
                                          <p:val>
                                            <p:strVal val="#ppt_x"/>
                                          </p:val>
                                        </p:tav>
                                      </p:tavLst>
                                    </p:anim>
                                    <p:anim calcmode="lin" valueType="num">
                                      <p:cBhvr>
                                        <p:cTn id="32" dur="500" fill="hold"/>
                                        <p:tgtEl>
                                          <p:spTgt spid="8"/>
                                        </p:tgtEl>
                                        <p:attrNameLst>
                                          <p:attrName>ppt_y</p:attrName>
                                        </p:attrNameLst>
                                      </p:cBhvr>
                                      <p:tavLst>
                                        <p:tav tm="0">
                                          <p:val>
                                            <p:fltVal val="0.5"/>
                                          </p:val>
                                        </p:tav>
                                        <p:tav tm="100000">
                                          <p:val>
                                            <p:strVal val="#ppt_y"/>
                                          </p:val>
                                        </p:tav>
                                      </p:tavLst>
                                    </p:anim>
                                  </p:childTnLst>
                                </p:cTn>
                              </p:par>
                            </p:childTnLst>
                          </p:cTn>
                        </p:par>
                        <p:par>
                          <p:cTn id="33" fill="hold">
                            <p:stCondLst>
                              <p:cond delay="2750"/>
                            </p:stCondLst>
                            <p:childTnLst>
                              <p:par>
                                <p:cTn id="34" presetID="53" presetClass="entr" presetSubtype="528" fill="hold" grpId="0" nodeType="afterEffect">
                                  <p:stCondLst>
                                    <p:cond delay="0"/>
                                  </p:stCondLst>
                                  <p:childTnLst>
                                    <p:set>
                                      <p:cBhvr>
                                        <p:cTn id="35" dur="1" fill="hold">
                                          <p:stCondLst>
                                            <p:cond delay="0"/>
                                          </p:stCondLst>
                                        </p:cTn>
                                        <p:tgtEl>
                                          <p:spTgt spid="2"/>
                                        </p:tgtEl>
                                        <p:attrNameLst>
                                          <p:attrName>style.visibility</p:attrName>
                                        </p:attrNameLst>
                                      </p:cBhvr>
                                      <p:to>
                                        <p:strVal val="visible"/>
                                      </p:to>
                                    </p:set>
                                    <p:anim calcmode="lin" valueType="num">
                                      <p:cBhvr>
                                        <p:cTn id="36" dur="500" fill="hold"/>
                                        <p:tgtEl>
                                          <p:spTgt spid="2"/>
                                        </p:tgtEl>
                                        <p:attrNameLst>
                                          <p:attrName>ppt_w</p:attrName>
                                        </p:attrNameLst>
                                      </p:cBhvr>
                                      <p:tavLst>
                                        <p:tav tm="0">
                                          <p:val>
                                            <p:fltVal val="0"/>
                                          </p:val>
                                        </p:tav>
                                        <p:tav tm="100000">
                                          <p:val>
                                            <p:strVal val="#ppt_w"/>
                                          </p:val>
                                        </p:tav>
                                      </p:tavLst>
                                    </p:anim>
                                    <p:anim calcmode="lin" valueType="num">
                                      <p:cBhvr>
                                        <p:cTn id="37" dur="500" fill="hold"/>
                                        <p:tgtEl>
                                          <p:spTgt spid="2"/>
                                        </p:tgtEl>
                                        <p:attrNameLst>
                                          <p:attrName>ppt_h</p:attrName>
                                        </p:attrNameLst>
                                      </p:cBhvr>
                                      <p:tavLst>
                                        <p:tav tm="0">
                                          <p:val>
                                            <p:fltVal val="0"/>
                                          </p:val>
                                        </p:tav>
                                        <p:tav tm="100000">
                                          <p:val>
                                            <p:strVal val="#ppt_h"/>
                                          </p:val>
                                        </p:tav>
                                      </p:tavLst>
                                    </p:anim>
                                    <p:animEffect transition="in" filter="fade">
                                      <p:cBhvr>
                                        <p:cTn id="38" dur="500"/>
                                        <p:tgtEl>
                                          <p:spTgt spid="2"/>
                                        </p:tgtEl>
                                      </p:cBhvr>
                                    </p:animEffect>
                                    <p:anim calcmode="lin" valueType="num">
                                      <p:cBhvr>
                                        <p:cTn id="39" dur="500" fill="hold"/>
                                        <p:tgtEl>
                                          <p:spTgt spid="2"/>
                                        </p:tgtEl>
                                        <p:attrNameLst>
                                          <p:attrName>ppt_x</p:attrName>
                                        </p:attrNameLst>
                                      </p:cBhvr>
                                      <p:tavLst>
                                        <p:tav tm="0">
                                          <p:val>
                                            <p:fltVal val="0.5"/>
                                          </p:val>
                                        </p:tav>
                                        <p:tav tm="100000">
                                          <p:val>
                                            <p:strVal val="#ppt_x"/>
                                          </p:val>
                                        </p:tav>
                                      </p:tavLst>
                                    </p:anim>
                                    <p:anim calcmode="lin" valueType="num">
                                      <p:cBhvr>
                                        <p:cTn id="40" dur="500" fill="hold"/>
                                        <p:tgtEl>
                                          <p:spTgt spid="2"/>
                                        </p:tgtEl>
                                        <p:attrNameLst>
                                          <p:attrName>ppt_y</p:attrName>
                                        </p:attrNameLst>
                                      </p:cBhvr>
                                      <p:tavLst>
                                        <p:tav tm="0">
                                          <p:val>
                                            <p:fltVal val="0.5"/>
                                          </p:val>
                                        </p:tav>
                                        <p:tav tm="100000">
                                          <p:val>
                                            <p:strVal val="#ppt_y"/>
                                          </p:val>
                                        </p:tav>
                                      </p:tavLst>
                                    </p:anim>
                                  </p:childTnLst>
                                </p:cTn>
                              </p:par>
                            </p:childTnLst>
                          </p:cTn>
                        </p:par>
                        <p:par>
                          <p:cTn id="41" fill="hold">
                            <p:stCondLst>
                              <p:cond delay="3250"/>
                            </p:stCondLst>
                            <p:childTnLst>
                              <p:par>
                                <p:cTn id="42" presetID="47" presetClass="entr" presetSubtype="0" fill="hold" grpId="0" nodeType="afterEffect">
                                  <p:stCondLst>
                                    <p:cond delay="0"/>
                                  </p:stCondLst>
                                  <p:childTnLst>
                                    <p:set>
                                      <p:cBhvr>
                                        <p:cTn id="43" dur="1" fill="hold">
                                          <p:stCondLst>
                                            <p:cond delay="0"/>
                                          </p:stCondLst>
                                        </p:cTn>
                                        <p:tgtEl>
                                          <p:spTgt spid="13">
                                            <p:txEl>
                                              <p:pRg st="0" end="0"/>
                                            </p:txEl>
                                          </p:spTgt>
                                        </p:tgtEl>
                                        <p:attrNameLst>
                                          <p:attrName>style.visibility</p:attrName>
                                        </p:attrNameLst>
                                      </p:cBhvr>
                                      <p:to>
                                        <p:strVal val="visible"/>
                                      </p:to>
                                    </p:set>
                                    <p:animEffect transition="in" filter="fade">
                                      <p:cBhvr>
                                        <p:cTn id="44" dur="1000"/>
                                        <p:tgtEl>
                                          <p:spTgt spid="13">
                                            <p:txEl>
                                              <p:pRg st="0" end="0"/>
                                            </p:txEl>
                                          </p:spTgt>
                                        </p:tgtEl>
                                      </p:cBhvr>
                                    </p:animEffect>
                                    <p:anim calcmode="lin" valueType="num">
                                      <p:cBhvr>
                                        <p:cTn id="45"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46"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47" presetClass="entr" presetSubtype="0" fill="hold" grpId="0" nodeType="afterEffect">
                                  <p:stCondLst>
                                    <p:cond delay="0"/>
                                  </p:stCondLst>
                                  <p:childTnLst>
                                    <p:set>
                                      <p:cBhvr>
                                        <p:cTn id="49" dur="1" fill="hold">
                                          <p:stCondLst>
                                            <p:cond delay="0"/>
                                          </p:stCondLst>
                                        </p:cTn>
                                        <p:tgtEl>
                                          <p:spTgt spid="13">
                                            <p:txEl>
                                              <p:pRg st="2" end="2"/>
                                            </p:txEl>
                                          </p:spTgt>
                                        </p:tgtEl>
                                        <p:attrNameLst>
                                          <p:attrName>style.visibility</p:attrName>
                                        </p:attrNameLst>
                                      </p:cBhvr>
                                      <p:to>
                                        <p:strVal val="visible"/>
                                      </p:to>
                                    </p:set>
                                    <p:animEffect transition="in" filter="fade">
                                      <p:cBhvr>
                                        <p:cTn id="50" dur="1000"/>
                                        <p:tgtEl>
                                          <p:spTgt spid="13">
                                            <p:txEl>
                                              <p:pRg st="2" end="2"/>
                                            </p:txEl>
                                          </p:spTgt>
                                        </p:tgtEl>
                                      </p:cBhvr>
                                    </p:animEffect>
                                    <p:anim calcmode="lin" valueType="num">
                                      <p:cBhvr>
                                        <p:cTn id="5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5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53" fill="hold">
                            <p:stCondLst>
                              <p:cond delay="5250"/>
                            </p:stCondLst>
                            <p:childTnLst>
                              <p:par>
                                <p:cTn id="54" presetID="47" presetClass="entr" presetSubtype="0" fill="hold" grpId="0" nodeType="afterEffect">
                                  <p:stCondLst>
                                    <p:cond delay="0"/>
                                  </p:stCondLst>
                                  <p:childTnLst>
                                    <p:set>
                                      <p:cBhvr>
                                        <p:cTn id="55" dur="1" fill="hold">
                                          <p:stCondLst>
                                            <p:cond delay="0"/>
                                          </p:stCondLst>
                                        </p:cTn>
                                        <p:tgtEl>
                                          <p:spTgt spid="13">
                                            <p:txEl>
                                              <p:pRg st="4" end="4"/>
                                            </p:txEl>
                                          </p:spTgt>
                                        </p:tgtEl>
                                        <p:attrNameLst>
                                          <p:attrName>style.visibility</p:attrName>
                                        </p:attrNameLst>
                                      </p:cBhvr>
                                      <p:to>
                                        <p:strVal val="visible"/>
                                      </p:to>
                                    </p:set>
                                    <p:animEffect transition="in" filter="fade">
                                      <p:cBhvr>
                                        <p:cTn id="56" dur="1000"/>
                                        <p:tgtEl>
                                          <p:spTgt spid="13">
                                            <p:txEl>
                                              <p:pRg st="4" end="4"/>
                                            </p:txEl>
                                          </p:spTgt>
                                        </p:tgtEl>
                                      </p:cBhvr>
                                    </p:animEffect>
                                    <p:anim calcmode="lin" valueType="num">
                                      <p:cBhvr>
                                        <p:cTn id="57"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8"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9" fill="hold">
                            <p:stCondLst>
                              <p:cond delay="6250"/>
                            </p:stCondLst>
                            <p:childTnLst>
                              <p:par>
                                <p:cTn id="60" presetID="47" presetClass="entr" presetSubtype="0" fill="hold" grpId="0" nodeType="afterEffect">
                                  <p:stCondLst>
                                    <p:cond delay="0"/>
                                  </p:stCondLst>
                                  <p:childTnLst>
                                    <p:set>
                                      <p:cBhvr>
                                        <p:cTn id="61" dur="1" fill="hold">
                                          <p:stCondLst>
                                            <p:cond delay="0"/>
                                          </p:stCondLst>
                                        </p:cTn>
                                        <p:tgtEl>
                                          <p:spTgt spid="13">
                                            <p:txEl>
                                              <p:pRg st="6" end="6"/>
                                            </p:txEl>
                                          </p:spTgt>
                                        </p:tgtEl>
                                        <p:attrNameLst>
                                          <p:attrName>style.visibility</p:attrName>
                                        </p:attrNameLst>
                                      </p:cBhvr>
                                      <p:to>
                                        <p:strVal val="visible"/>
                                      </p:to>
                                    </p:set>
                                    <p:animEffect transition="in" filter="fade">
                                      <p:cBhvr>
                                        <p:cTn id="62" dur="1000"/>
                                        <p:tgtEl>
                                          <p:spTgt spid="13">
                                            <p:txEl>
                                              <p:pRg st="6" end="6"/>
                                            </p:txEl>
                                          </p:spTgt>
                                        </p:tgtEl>
                                      </p:cBhvr>
                                    </p:animEffect>
                                    <p:anim calcmode="lin" valueType="num">
                                      <p:cBhvr>
                                        <p:cTn id="63" dur="10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 grpId="0" animBg="1"/>
      <p:bldP spid="8" grpId="0" animBg="1"/>
      <p:bldP spid="9" grpId="0" animBg="1"/>
      <p:bldP spid="3" grpId="0" animBg="1"/>
      <p:bldP spid="1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1300</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2018-01-01T23:32:44Z</dcterms:modified>
</cp:coreProperties>
</file>