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57296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2347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EF3425"/>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8397B1"/>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dirty="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44546B"/>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dirty="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2C3749"/>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dirty="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6A55FFE0-DB01-473E-9985-2C490CBD40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2018-11-02T17:54:27Z</dcterms:modified>
</cp:coreProperties>
</file>