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071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EF3425"/>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44546B"/>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8397B1"/>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B5B5B5"/>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2C3749"/>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62768F"/>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D4D4D"/>
                  </a:solidFill>
                </a:rPr>
                <a:t>YOUR TITLE HERE</a:t>
              </a:r>
              <a:endParaRPr lang="en-US" sz="1700" dirty="0">
                <a:solidFill>
                  <a:srgbClr val="4D4D4D"/>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346AFC84-89F5-4D93-AD38-4A3ADC607D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62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2018-11-02T17:52:32Z</dcterms:modified>
</cp:coreProperties>
</file>