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4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4544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107032D-C4DB-4C51-8563-DD19E6B3449B}"/>
              </a:ext>
            </a:extLst>
          </p:cNvPr>
          <p:cNvSpPr>
            <a:spLocks noChangeAspect="1"/>
          </p:cNvSpPr>
          <p:nvPr/>
        </p:nvSpPr>
        <p:spPr>
          <a:xfrm>
            <a:off x="3501912"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5C9AD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9697A86-18F6-4D3E-A65B-D34740CA471E}"/>
              </a:ext>
            </a:extLst>
          </p:cNvPr>
          <p:cNvSpPr>
            <a:spLocks noChangeAspect="1"/>
          </p:cNvSpPr>
          <p:nvPr/>
        </p:nvSpPr>
        <p:spPr>
          <a:xfrm rot="10800000">
            <a:off x="3273049"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5C9AD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51433CCF-BE39-4EF0-A934-9A25AD5CEF77}"/>
              </a:ext>
            </a:extLst>
          </p:cNvPr>
          <p:cNvSpPr>
            <a:spLocks noChangeAspect="1"/>
          </p:cNvSpPr>
          <p:nvPr/>
        </p:nvSpPr>
        <p:spPr>
          <a:xfrm>
            <a:off x="3711027" y="4077723"/>
            <a:ext cx="1849243" cy="1849243"/>
          </a:xfrm>
          <a:prstGeom prst="ellipse">
            <a:avLst/>
          </a:prstGeom>
          <a:solidFill>
            <a:schemeClr val="tx1">
              <a:alpha val="40000"/>
            </a:schemeClr>
          </a:soli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E5CA8E9-A35D-4FB9-80AC-17F627F12C26}"/>
              </a:ext>
            </a:extLst>
          </p:cNvPr>
          <p:cNvSpPr txBox="1"/>
          <p:nvPr/>
        </p:nvSpPr>
        <p:spPr>
          <a:xfrm>
            <a:off x="3756599" y="4128616"/>
            <a:ext cx="1750700" cy="892552"/>
          </a:xfrm>
          <a:prstGeom prst="rect">
            <a:avLst/>
          </a:prstGeom>
          <a:noFill/>
        </p:spPr>
        <p:txBody>
          <a:bodyPr wrap="square" rtlCol="0">
            <a:spAutoFit/>
          </a:bodyPr>
          <a:lstStyle/>
          <a:p>
            <a:pPr algn="ctr"/>
            <a:r>
              <a:rPr lang="en-US" sz="2400" b="1" dirty="0">
                <a:solidFill>
                  <a:schemeClr val="bg1"/>
                </a:solidFill>
              </a:rPr>
              <a:t>02</a:t>
            </a:r>
          </a:p>
          <a:p>
            <a:pPr algn="ctr"/>
            <a:r>
              <a:rPr lang="en-US" sz="1400" b="1" dirty="0">
                <a:solidFill>
                  <a:schemeClr val="bg1"/>
                </a:solidFill>
                <a:latin typeface="Candara" panose="020E0502030303020204" pitchFamily="34" charset="0"/>
              </a:rPr>
              <a:t>LOREM IPSUM</a:t>
            </a:r>
          </a:p>
          <a:p>
            <a:pPr algn="ctr"/>
            <a:r>
              <a:rPr lang="en-US" sz="1000" b="1" dirty="0">
                <a:solidFill>
                  <a:srgbClr val="5C9AD3"/>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19" name="TextBox 18">
            <a:extLst>
              <a:ext uri="{FF2B5EF4-FFF2-40B4-BE49-F238E27FC236}">
                <a16:creationId xmlns:a16="http://schemas.microsoft.com/office/drawing/2014/main" id="{0266B164-1805-453F-9E1B-3CC6F1710121}"/>
              </a:ext>
            </a:extLst>
          </p:cNvPr>
          <p:cNvSpPr txBox="1"/>
          <p:nvPr/>
        </p:nvSpPr>
        <p:spPr>
          <a:xfrm>
            <a:off x="3786158" y="4927616"/>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27" name="Freeform: Shape 26">
            <a:extLst>
              <a:ext uri="{FF2B5EF4-FFF2-40B4-BE49-F238E27FC236}">
                <a16:creationId xmlns:a16="http://schemas.microsoft.com/office/drawing/2014/main" id="{0D3C63A8-544C-415A-9008-9CBB6F854F93}"/>
              </a:ext>
            </a:extLst>
          </p:cNvPr>
          <p:cNvSpPr>
            <a:spLocks noChangeAspect="1"/>
          </p:cNvSpPr>
          <p:nvPr/>
        </p:nvSpPr>
        <p:spPr>
          <a:xfrm>
            <a:off x="1219464"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E4A1E"/>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228D5DEB-ED06-4058-9997-FF6BFE3C0801}"/>
              </a:ext>
            </a:extLst>
          </p:cNvPr>
          <p:cNvSpPr>
            <a:spLocks noChangeAspect="1"/>
          </p:cNvSpPr>
          <p:nvPr/>
        </p:nvSpPr>
        <p:spPr>
          <a:xfrm rot="10800000">
            <a:off x="990600"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FE4A1E"/>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Oval 28">
            <a:extLst>
              <a:ext uri="{FF2B5EF4-FFF2-40B4-BE49-F238E27FC236}">
                <a16:creationId xmlns:a16="http://schemas.microsoft.com/office/drawing/2014/main" id="{5DC6D23A-1EEF-41D0-914E-B025E3DB0BC6}"/>
              </a:ext>
            </a:extLst>
          </p:cNvPr>
          <p:cNvSpPr>
            <a:spLocks noChangeAspect="1"/>
          </p:cNvSpPr>
          <p:nvPr/>
        </p:nvSpPr>
        <p:spPr>
          <a:xfrm>
            <a:off x="1428579" y="2179264"/>
            <a:ext cx="1849243" cy="1849243"/>
          </a:xfrm>
          <a:prstGeom prst="ellipse">
            <a:avLst/>
          </a:prstGeom>
          <a:solidFill>
            <a:schemeClr val="tx1">
              <a:alpha val="40000"/>
            </a:schemeClr>
          </a:soli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72628258-9633-4BCC-BD1D-8D4A05E4F8FD}"/>
              </a:ext>
            </a:extLst>
          </p:cNvPr>
          <p:cNvSpPr txBox="1"/>
          <p:nvPr/>
        </p:nvSpPr>
        <p:spPr>
          <a:xfrm>
            <a:off x="1474151" y="2230157"/>
            <a:ext cx="1750700" cy="892552"/>
          </a:xfrm>
          <a:prstGeom prst="rect">
            <a:avLst/>
          </a:prstGeom>
          <a:noFill/>
        </p:spPr>
        <p:txBody>
          <a:bodyPr wrap="square" rtlCol="0">
            <a:spAutoFit/>
          </a:bodyPr>
          <a:lstStyle/>
          <a:p>
            <a:pPr algn="ctr"/>
            <a:r>
              <a:rPr lang="en-US" sz="2400" b="1" dirty="0">
                <a:solidFill>
                  <a:schemeClr val="bg1"/>
                </a:solidFill>
              </a:rPr>
              <a:t>01</a:t>
            </a:r>
          </a:p>
          <a:p>
            <a:pPr algn="ctr"/>
            <a:r>
              <a:rPr lang="en-US" sz="1400" b="1" dirty="0">
                <a:solidFill>
                  <a:schemeClr val="bg1"/>
                </a:solidFill>
                <a:latin typeface="Candara" panose="020E0502030303020204" pitchFamily="34" charset="0"/>
              </a:rPr>
              <a:t>LOREM IPSUM</a:t>
            </a:r>
          </a:p>
          <a:p>
            <a:pPr algn="ctr"/>
            <a:r>
              <a:rPr lang="en-US" sz="1000" b="1" dirty="0">
                <a:solidFill>
                  <a:srgbClr val="FE4A1E"/>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31" name="TextBox 30">
            <a:extLst>
              <a:ext uri="{FF2B5EF4-FFF2-40B4-BE49-F238E27FC236}">
                <a16:creationId xmlns:a16="http://schemas.microsoft.com/office/drawing/2014/main" id="{873EF7C0-C8BB-4DF1-AA52-917269A0D158}"/>
              </a:ext>
            </a:extLst>
          </p:cNvPr>
          <p:cNvSpPr txBox="1"/>
          <p:nvPr/>
        </p:nvSpPr>
        <p:spPr>
          <a:xfrm>
            <a:off x="1503709" y="3029158"/>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32" name="Freeform: Shape 31">
            <a:extLst>
              <a:ext uri="{FF2B5EF4-FFF2-40B4-BE49-F238E27FC236}">
                <a16:creationId xmlns:a16="http://schemas.microsoft.com/office/drawing/2014/main" id="{748F80AC-2571-4556-B158-2E0917AC9499}"/>
              </a:ext>
            </a:extLst>
          </p:cNvPr>
          <p:cNvSpPr>
            <a:spLocks noChangeAspect="1"/>
          </p:cNvSpPr>
          <p:nvPr/>
        </p:nvSpPr>
        <p:spPr>
          <a:xfrm>
            <a:off x="6394098"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3A445D15-50FC-40E3-85FA-2C92099D5342}"/>
              </a:ext>
            </a:extLst>
          </p:cNvPr>
          <p:cNvSpPr>
            <a:spLocks noChangeAspect="1"/>
          </p:cNvSpPr>
          <p:nvPr/>
        </p:nvSpPr>
        <p:spPr>
          <a:xfrm rot="10800000">
            <a:off x="6165234"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Oval 33">
            <a:extLst>
              <a:ext uri="{FF2B5EF4-FFF2-40B4-BE49-F238E27FC236}">
                <a16:creationId xmlns:a16="http://schemas.microsoft.com/office/drawing/2014/main" id="{032A3E77-9293-43A0-AF41-58B1C1A4C250}"/>
              </a:ext>
            </a:extLst>
          </p:cNvPr>
          <p:cNvSpPr>
            <a:spLocks noChangeAspect="1"/>
          </p:cNvSpPr>
          <p:nvPr/>
        </p:nvSpPr>
        <p:spPr>
          <a:xfrm>
            <a:off x="6603213" y="2179264"/>
            <a:ext cx="1849243" cy="1849243"/>
          </a:xfrm>
          <a:prstGeom prst="ellipse">
            <a:avLst/>
          </a:prstGeom>
          <a:solidFill>
            <a:schemeClr val="tx1">
              <a:alpha val="40000"/>
            </a:schemeClr>
          </a:soli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A60E7165-86B5-49A0-96E7-C1828B1DDA99}"/>
              </a:ext>
            </a:extLst>
          </p:cNvPr>
          <p:cNvSpPr txBox="1"/>
          <p:nvPr/>
        </p:nvSpPr>
        <p:spPr>
          <a:xfrm>
            <a:off x="6648785" y="2230157"/>
            <a:ext cx="1750700" cy="892552"/>
          </a:xfrm>
          <a:prstGeom prst="rect">
            <a:avLst/>
          </a:prstGeom>
          <a:noFill/>
        </p:spPr>
        <p:txBody>
          <a:bodyPr wrap="square" rtlCol="0">
            <a:spAutoFit/>
          </a:bodyPr>
          <a:lstStyle/>
          <a:p>
            <a:pPr algn="ctr"/>
            <a:r>
              <a:rPr lang="en-US" sz="2400" b="1" dirty="0">
                <a:solidFill>
                  <a:schemeClr val="bg1"/>
                </a:solidFill>
              </a:rPr>
              <a:t>03</a:t>
            </a:r>
          </a:p>
          <a:p>
            <a:pPr algn="ctr"/>
            <a:r>
              <a:rPr lang="en-US" sz="1400" b="1" dirty="0">
                <a:solidFill>
                  <a:schemeClr val="bg1"/>
                </a:solidFill>
                <a:latin typeface="Candara" panose="020E0502030303020204" pitchFamily="34" charset="0"/>
              </a:rPr>
              <a:t>LOREM IPSUM</a:t>
            </a:r>
          </a:p>
          <a:p>
            <a:pPr algn="ctr"/>
            <a:r>
              <a:rPr lang="en-US" sz="1000" b="1" dirty="0">
                <a:solidFill>
                  <a:srgbClr val="44546B"/>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36" name="TextBox 35">
            <a:extLst>
              <a:ext uri="{FF2B5EF4-FFF2-40B4-BE49-F238E27FC236}">
                <a16:creationId xmlns:a16="http://schemas.microsoft.com/office/drawing/2014/main" id="{59EC8A9A-4DDB-4957-80D9-BAAD92E4E6AA}"/>
              </a:ext>
            </a:extLst>
          </p:cNvPr>
          <p:cNvSpPr txBox="1"/>
          <p:nvPr/>
        </p:nvSpPr>
        <p:spPr>
          <a:xfrm>
            <a:off x="6678344" y="3029158"/>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37" name="Freeform: Shape 36">
            <a:extLst>
              <a:ext uri="{FF2B5EF4-FFF2-40B4-BE49-F238E27FC236}">
                <a16:creationId xmlns:a16="http://schemas.microsoft.com/office/drawing/2014/main" id="{2B8FE1AE-507E-4A66-AF84-0C3DEFF063C0}"/>
              </a:ext>
            </a:extLst>
          </p:cNvPr>
          <p:cNvSpPr>
            <a:spLocks noChangeAspect="1"/>
          </p:cNvSpPr>
          <p:nvPr/>
        </p:nvSpPr>
        <p:spPr>
          <a:xfrm>
            <a:off x="8648877"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7A7A7A"/>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54592AED-8DE1-4D03-B8C0-2D3A6BAAC21A}"/>
              </a:ext>
            </a:extLst>
          </p:cNvPr>
          <p:cNvSpPr>
            <a:spLocks noChangeAspect="1"/>
          </p:cNvSpPr>
          <p:nvPr/>
        </p:nvSpPr>
        <p:spPr>
          <a:xfrm rot="10800000">
            <a:off x="8420013"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7A7A7A"/>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Oval 38">
            <a:extLst>
              <a:ext uri="{FF2B5EF4-FFF2-40B4-BE49-F238E27FC236}">
                <a16:creationId xmlns:a16="http://schemas.microsoft.com/office/drawing/2014/main" id="{6CFEEB0D-6C6F-4179-96EA-C02CD1EEEF73}"/>
              </a:ext>
            </a:extLst>
          </p:cNvPr>
          <p:cNvSpPr>
            <a:spLocks noChangeAspect="1"/>
          </p:cNvSpPr>
          <p:nvPr/>
        </p:nvSpPr>
        <p:spPr>
          <a:xfrm>
            <a:off x="8857991" y="4077723"/>
            <a:ext cx="1849243" cy="1849243"/>
          </a:xfrm>
          <a:prstGeom prst="ellipse">
            <a:avLst/>
          </a:prstGeom>
          <a:solidFill>
            <a:schemeClr val="tx1">
              <a:alpha val="40000"/>
            </a:schemeClr>
          </a:soli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04B9D983-50F5-4544-8F33-8BB88B7ED8C7}"/>
              </a:ext>
            </a:extLst>
          </p:cNvPr>
          <p:cNvSpPr txBox="1"/>
          <p:nvPr/>
        </p:nvSpPr>
        <p:spPr>
          <a:xfrm>
            <a:off x="8903564" y="4128616"/>
            <a:ext cx="1750700" cy="892552"/>
          </a:xfrm>
          <a:prstGeom prst="rect">
            <a:avLst/>
          </a:prstGeom>
          <a:noFill/>
        </p:spPr>
        <p:txBody>
          <a:bodyPr wrap="square" rtlCol="0">
            <a:spAutoFit/>
          </a:bodyPr>
          <a:lstStyle/>
          <a:p>
            <a:pPr algn="ctr"/>
            <a:r>
              <a:rPr lang="en-US" sz="2400" b="1" dirty="0">
                <a:solidFill>
                  <a:schemeClr val="bg1"/>
                </a:solidFill>
              </a:rPr>
              <a:t>04</a:t>
            </a:r>
          </a:p>
          <a:p>
            <a:pPr algn="ctr"/>
            <a:r>
              <a:rPr lang="en-US" sz="1400" b="1" dirty="0">
                <a:solidFill>
                  <a:schemeClr val="bg1"/>
                </a:solidFill>
                <a:latin typeface="Candara" panose="020E0502030303020204" pitchFamily="34" charset="0"/>
              </a:rPr>
              <a:t>LOREM IPSUM</a:t>
            </a:r>
          </a:p>
          <a:p>
            <a:pPr algn="ctr"/>
            <a:r>
              <a:rPr lang="en-US" sz="1000" b="1" dirty="0">
                <a:solidFill>
                  <a:srgbClr val="7A7A7A"/>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41" name="TextBox 40">
            <a:extLst>
              <a:ext uri="{FF2B5EF4-FFF2-40B4-BE49-F238E27FC236}">
                <a16:creationId xmlns:a16="http://schemas.microsoft.com/office/drawing/2014/main" id="{0B1E649F-0517-4294-8EC1-12D54998C70B}"/>
              </a:ext>
            </a:extLst>
          </p:cNvPr>
          <p:cNvSpPr txBox="1"/>
          <p:nvPr/>
        </p:nvSpPr>
        <p:spPr>
          <a:xfrm>
            <a:off x="8933122" y="4927616"/>
            <a:ext cx="1751914" cy="707886"/>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 tempor incididunt.</a:t>
            </a:r>
            <a:endParaRPr lang="en-US" sz="1000" b="1"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CACCDD5C-1EE6-4A49-AB77-A9589CFA9922}"/>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24" name="Picture 23">
            <a:hlinkClick r:id="rId2"/>
            <a:extLst>
              <a:ext uri="{FF2B5EF4-FFF2-40B4-BE49-F238E27FC236}">
                <a16:creationId xmlns:a16="http://schemas.microsoft.com/office/drawing/2014/main" id="{DC6134BD-4F4A-4AEF-B6C4-3CA68DE79A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029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1000" fill="hold"/>
                                        <p:tgtEl>
                                          <p:spTgt spid="28"/>
                                        </p:tgtEl>
                                        <p:attrNameLst>
                                          <p:attrName>ppt_w</p:attrName>
                                        </p:attrNameLst>
                                      </p:cBhvr>
                                      <p:tavLst>
                                        <p:tav tm="0">
                                          <p:val>
                                            <p:fltVal val="0"/>
                                          </p:val>
                                        </p:tav>
                                        <p:tav tm="100000">
                                          <p:val>
                                            <p:strVal val="#ppt_w"/>
                                          </p:val>
                                        </p:tav>
                                      </p:tavLst>
                                    </p:anim>
                                    <p:anim calcmode="lin" valueType="num">
                                      <p:cBhvr>
                                        <p:cTn id="18" dur="1000" fill="hold"/>
                                        <p:tgtEl>
                                          <p:spTgt spid="28"/>
                                        </p:tgtEl>
                                        <p:attrNameLst>
                                          <p:attrName>ppt_h</p:attrName>
                                        </p:attrNameLst>
                                      </p:cBhvr>
                                      <p:tavLst>
                                        <p:tav tm="0">
                                          <p:val>
                                            <p:fltVal val="0"/>
                                          </p:val>
                                        </p:tav>
                                        <p:tav tm="100000">
                                          <p:val>
                                            <p:strVal val="#ppt_h"/>
                                          </p:val>
                                        </p:tav>
                                      </p:tavLst>
                                    </p:anim>
                                    <p:anim calcmode="lin" valueType="num">
                                      <p:cBhvr>
                                        <p:cTn id="19" dur="1000" fill="hold"/>
                                        <p:tgtEl>
                                          <p:spTgt spid="28"/>
                                        </p:tgtEl>
                                        <p:attrNameLst>
                                          <p:attrName>style.rotation</p:attrName>
                                        </p:attrNameLst>
                                      </p:cBhvr>
                                      <p:tavLst>
                                        <p:tav tm="0">
                                          <p:val>
                                            <p:fltVal val="90"/>
                                          </p:val>
                                        </p:tav>
                                        <p:tav tm="100000">
                                          <p:val>
                                            <p:fltVal val="0"/>
                                          </p:val>
                                        </p:tav>
                                      </p:tavLst>
                                    </p:anim>
                                    <p:animEffect transition="in" filter="fade">
                                      <p:cBhvr>
                                        <p:cTn id="20" dur="1000"/>
                                        <p:tgtEl>
                                          <p:spTgt spid="28"/>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p:cTn id="24" dur="500" fill="hold"/>
                                        <p:tgtEl>
                                          <p:spTgt spid="29"/>
                                        </p:tgtEl>
                                        <p:attrNameLst>
                                          <p:attrName>ppt_w</p:attrName>
                                        </p:attrNameLst>
                                      </p:cBhvr>
                                      <p:tavLst>
                                        <p:tav tm="0">
                                          <p:val>
                                            <p:fltVal val="0"/>
                                          </p:val>
                                        </p:tav>
                                        <p:tav tm="100000">
                                          <p:val>
                                            <p:strVal val="#ppt_w"/>
                                          </p:val>
                                        </p:tav>
                                      </p:tavLst>
                                    </p:anim>
                                    <p:anim calcmode="lin" valueType="num">
                                      <p:cBhvr>
                                        <p:cTn id="25" dur="500" fill="hold"/>
                                        <p:tgtEl>
                                          <p:spTgt spid="29"/>
                                        </p:tgtEl>
                                        <p:attrNameLst>
                                          <p:attrName>ppt_h</p:attrName>
                                        </p:attrNameLst>
                                      </p:cBhvr>
                                      <p:tavLst>
                                        <p:tav tm="0">
                                          <p:val>
                                            <p:fltVal val="0"/>
                                          </p:val>
                                        </p:tav>
                                        <p:tav tm="100000">
                                          <p:val>
                                            <p:strVal val="#ppt_h"/>
                                          </p:val>
                                        </p:tav>
                                      </p:tavLst>
                                    </p:anim>
                                    <p:animEffect transition="in" filter="fade">
                                      <p:cBhvr>
                                        <p:cTn id="26" dur="500"/>
                                        <p:tgtEl>
                                          <p:spTgt spid="29"/>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wipe(up)">
                                      <p:cBhvr>
                                        <p:cTn id="30" dur="500"/>
                                        <p:tgtEl>
                                          <p:spTgt spid="30"/>
                                        </p:tgtEl>
                                      </p:cBhvr>
                                    </p:animEffect>
                                  </p:childTnLst>
                                </p:cTn>
                              </p:par>
                            </p:childTnLst>
                          </p:cTn>
                        </p:par>
                        <p:par>
                          <p:cTn id="31" fill="hold">
                            <p:stCondLst>
                              <p:cond delay="2500"/>
                            </p:stCondLst>
                            <p:childTnLst>
                              <p:par>
                                <p:cTn id="32" presetID="22" presetClass="entr" presetSubtype="1" fill="hold" grpId="0" nodeType="after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up)">
                                      <p:cBhvr>
                                        <p:cTn id="34" dur="500"/>
                                        <p:tgtEl>
                                          <p:spTgt spid="31"/>
                                        </p:tgtEl>
                                      </p:cBhvr>
                                    </p:animEffect>
                                  </p:childTnLst>
                                </p:cTn>
                              </p:par>
                            </p:childTnLst>
                          </p:cTn>
                        </p:par>
                        <p:par>
                          <p:cTn id="35" fill="hold">
                            <p:stCondLst>
                              <p:cond delay="3000"/>
                            </p:stCondLst>
                            <p:childTnLst>
                              <p:par>
                                <p:cTn id="36" presetID="31"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ppt_w</p:attrName>
                                        </p:attrNameLst>
                                      </p:cBhvr>
                                      <p:tavLst>
                                        <p:tav tm="0">
                                          <p:val>
                                            <p:fltVal val="0"/>
                                          </p:val>
                                        </p:tav>
                                        <p:tav tm="100000">
                                          <p:val>
                                            <p:strVal val="#ppt_w"/>
                                          </p:val>
                                        </p:tav>
                                      </p:tavLst>
                                    </p:anim>
                                    <p:anim calcmode="lin" valueType="num">
                                      <p:cBhvr>
                                        <p:cTn id="39" dur="1000" fill="hold"/>
                                        <p:tgtEl>
                                          <p:spTgt spid="11"/>
                                        </p:tgtEl>
                                        <p:attrNameLst>
                                          <p:attrName>ppt_h</p:attrName>
                                        </p:attrNameLst>
                                      </p:cBhvr>
                                      <p:tavLst>
                                        <p:tav tm="0">
                                          <p:val>
                                            <p:fltVal val="0"/>
                                          </p:val>
                                        </p:tav>
                                        <p:tav tm="100000">
                                          <p:val>
                                            <p:strVal val="#ppt_h"/>
                                          </p:val>
                                        </p:tav>
                                      </p:tavLst>
                                    </p:anim>
                                    <p:anim calcmode="lin" valueType="num">
                                      <p:cBhvr>
                                        <p:cTn id="40" dur="1000" fill="hold"/>
                                        <p:tgtEl>
                                          <p:spTgt spid="11"/>
                                        </p:tgtEl>
                                        <p:attrNameLst>
                                          <p:attrName>style.rotation</p:attrName>
                                        </p:attrNameLst>
                                      </p:cBhvr>
                                      <p:tavLst>
                                        <p:tav tm="0">
                                          <p:val>
                                            <p:fltVal val="90"/>
                                          </p:val>
                                        </p:tav>
                                        <p:tav tm="100000">
                                          <p:val>
                                            <p:fltVal val="0"/>
                                          </p:val>
                                        </p:tav>
                                      </p:tavLst>
                                    </p:anim>
                                    <p:animEffect transition="in" filter="fade">
                                      <p:cBhvr>
                                        <p:cTn id="41" dur="1000"/>
                                        <p:tgtEl>
                                          <p:spTgt spid="11"/>
                                        </p:tgtEl>
                                      </p:cBhvr>
                                    </p:animEffect>
                                  </p:childTnLst>
                                </p:cTn>
                              </p:par>
                              <p:par>
                                <p:cTn id="42" presetID="31"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1000" fill="hold"/>
                                        <p:tgtEl>
                                          <p:spTgt spid="14"/>
                                        </p:tgtEl>
                                        <p:attrNameLst>
                                          <p:attrName>ppt_w</p:attrName>
                                        </p:attrNameLst>
                                      </p:cBhvr>
                                      <p:tavLst>
                                        <p:tav tm="0">
                                          <p:val>
                                            <p:fltVal val="0"/>
                                          </p:val>
                                        </p:tav>
                                        <p:tav tm="100000">
                                          <p:val>
                                            <p:strVal val="#ppt_w"/>
                                          </p:val>
                                        </p:tav>
                                      </p:tavLst>
                                    </p:anim>
                                    <p:anim calcmode="lin" valueType="num">
                                      <p:cBhvr>
                                        <p:cTn id="45" dur="1000" fill="hold"/>
                                        <p:tgtEl>
                                          <p:spTgt spid="14"/>
                                        </p:tgtEl>
                                        <p:attrNameLst>
                                          <p:attrName>ppt_h</p:attrName>
                                        </p:attrNameLst>
                                      </p:cBhvr>
                                      <p:tavLst>
                                        <p:tav tm="0">
                                          <p:val>
                                            <p:fltVal val="0"/>
                                          </p:val>
                                        </p:tav>
                                        <p:tav tm="100000">
                                          <p:val>
                                            <p:strVal val="#ppt_h"/>
                                          </p:val>
                                        </p:tav>
                                      </p:tavLst>
                                    </p:anim>
                                    <p:anim calcmode="lin" valueType="num">
                                      <p:cBhvr>
                                        <p:cTn id="46" dur="1000" fill="hold"/>
                                        <p:tgtEl>
                                          <p:spTgt spid="14"/>
                                        </p:tgtEl>
                                        <p:attrNameLst>
                                          <p:attrName>style.rotation</p:attrName>
                                        </p:attrNameLst>
                                      </p:cBhvr>
                                      <p:tavLst>
                                        <p:tav tm="0">
                                          <p:val>
                                            <p:fltVal val="90"/>
                                          </p:val>
                                        </p:tav>
                                        <p:tav tm="100000">
                                          <p:val>
                                            <p:fltVal val="0"/>
                                          </p:val>
                                        </p:tav>
                                      </p:tavLst>
                                    </p:anim>
                                    <p:animEffect transition="in" filter="fade">
                                      <p:cBhvr>
                                        <p:cTn id="47" dur="1000"/>
                                        <p:tgtEl>
                                          <p:spTgt spid="14"/>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4500"/>
                            </p:stCondLst>
                            <p:childTnLst>
                              <p:par>
                                <p:cTn id="55" presetID="22" presetClass="entr" presetSubtype="1"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up)">
                                      <p:cBhvr>
                                        <p:cTn id="57" dur="500"/>
                                        <p:tgtEl>
                                          <p:spTgt spid="18"/>
                                        </p:tgtEl>
                                      </p:cBhvr>
                                    </p:animEffect>
                                  </p:childTnLst>
                                </p:cTn>
                              </p:par>
                            </p:childTnLst>
                          </p:cTn>
                        </p:par>
                        <p:par>
                          <p:cTn id="58" fill="hold">
                            <p:stCondLst>
                              <p:cond delay="5000"/>
                            </p:stCondLst>
                            <p:childTnLst>
                              <p:par>
                                <p:cTn id="59" presetID="22" presetClass="entr" presetSubtype="1"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up)">
                                      <p:cBhvr>
                                        <p:cTn id="61" dur="500"/>
                                        <p:tgtEl>
                                          <p:spTgt spid="19"/>
                                        </p:tgtEl>
                                      </p:cBhvr>
                                    </p:animEffect>
                                  </p:childTnLst>
                                </p:cTn>
                              </p:par>
                            </p:childTnLst>
                          </p:cTn>
                        </p:par>
                        <p:par>
                          <p:cTn id="62" fill="hold">
                            <p:stCondLst>
                              <p:cond delay="5500"/>
                            </p:stCondLst>
                            <p:childTnLst>
                              <p:par>
                                <p:cTn id="63" presetID="31" presetClass="entr" presetSubtype="0"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1000" fill="hold"/>
                                        <p:tgtEl>
                                          <p:spTgt spid="32"/>
                                        </p:tgtEl>
                                        <p:attrNameLst>
                                          <p:attrName>ppt_w</p:attrName>
                                        </p:attrNameLst>
                                      </p:cBhvr>
                                      <p:tavLst>
                                        <p:tav tm="0">
                                          <p:val>
                                            <p:fltVal val="0"/>
                                          </p:val>
                                        </p:tav>
                                        <p:tav tm="100000">
                                          <p:val>
                                            <p:strVal val="#ppt_w"/>
                                          </p:val>
                                        </p:tav>
                                      </p:tavLst>
                                    </p:anim>
                                    <p:anim calcmode="lin" valueType="num">
                                      <p:cBhvr>
                                        <p:cTn id="66" dur="1000" fill="hold"/>
                                        <p:tgtEl>
                                          <p:spTgt spid="32"/>
                                        </p:tgtEl>
                                        <p:attrNameLst>
                                          <p:attrName>ppt_h</p:attrName>
                                        </p:attrNameLst>
                                      </p:cBhvr>
                                      <p:tavLst>
                                        <p:tav tm="0">
                                          <p:val>
                                            <p:fltVal val="0"/>
                                          </p:val>
                                        </p:tav>
                                        <p:tav tm="100000">
                                          <p:val>
                                            <p:strVal val="#ppt_h"/>
                                          </p:val>
                                        </p:tav>
                                      </p:tavLst>
                                    </p:anim>
                                    <p:anim calcmode="lin" valueType="num">
                                      <p:cBhvr>
                                        <p:cTn id="67" dur="1000" fill="hold"/>
                                        <p:tgtEl>
                                          <p:spTgt spid="32"/>
                                        </p:tgtEl>
                                        <p:attrNameLst>
                                          <p:attrName>style.rotation</p:attrName>
                                        </p:attrNameLst>
                                      </p:cBhvr>
                                      <p:tavLst>
                                        <p:tav tm="0">
                                          <p:val>
                                            <p:fltVal val="90"/>
                                          </p:val>
                                        </p:tav>
                                        <p:tav tm="100000">
                                          <p:val>
                                            <p:fltVal val="0"/>
                                          </p:val>
                                        </p:tav>
                                      </p:tavLst>
                                    </p:anim>
                                    <p:animEffect transition="in" filter="fade">
                                      <p:cBhvr>
                                        <p:cTn id="68" dur="1000"/>
                                        <p:tgtEl>
                                          <p:spTgt spid="32"/>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p:cTn id="71" dur="1000" fill="hold"/>
                                        <p:tgtEl>
                                          <p:spTgt spid="33"/>
                                        </p:tgtEl>
                                        <p:attrNameLst>
                                          <p:attrName>ppt_w</p:attrName>
                                        </p:attrNameLst>
                                      </p:cBhvr>
                                      <p:tavLst>
                                        <p:tav tm="0">
                                          <p:val>
                                            <p:fltVal val="0"/>
                                          </p:val>
                                        </p:tav>
                                        <p:tav tm="100000">
                                          <p:val>
                                            <p:strVal val="#ppt_w"/>
                                          </p:val>
                                        </p:tav>
                                      </p:tavLst>
                                    </p:anim>
                                    <p:anim calcmode="lin" valueType="num">
                                      <p:cBhvr>
                                        <p:cTn id="72" dur="1000" fill="hold"/>
                                        <p:tgtEl>
                                          <p:spTgt spid="33"/>
                                        </p:tgtEl>
                                        <p:attrNameLst>
                                          <p:attrName>ppt_h</p:attrName>
                                        </p:attrNameLst>
                                      </p:cBhvr>
                                      <p:tavLst>
                                        <p:tav tm="0">
                                          <p:val>
                                            <p:fltVal val="0"/>
                                          </p:val>
                                        </p:tav>
                                        <p:tav tm="100000">
                                          <p:val>
                                            <p:strVal val="#ppt_h"/>
                                          </p:val>
                                        </p:tav>
                                      </p:tavLst>
                                    </p:anim>
                                    <p:anim calcmode="lin" valueType="num">
                                      <p:cBhvr>
                                        <p:cTn id="73" dur="1000" fill="hold"/>
                                        <p:tgtEl>
                                          <p:spTgt spid="33"/>
                                        </p:tgtEl>
                                        <p:attrNameLst>
                                          <p:attrName>style.rotation</p:attrName>
                                        </p:attrNameLst>
                                      </p:cBhvr>
                                      <p:tavLst>
                                        <p:tav tm="0">
                                          <p:val>
                                            <p:fltVal val="90"/>
                                          </p:val>
                                        </p:tav>
                                        <p:tav tm="100000">
                                          <p:val>
                                            <p:fltVal val="0"/>
                                          </p:val>
                                        </p:tav>
                                      </p:tavLst>
                                    </p:anim>
                                    <p:animEffect transition="in" filter="fade">
                                      <p:cBhvr>
                                        <p:cTn id="74" dur="1000"/>
                                        <p:tgtEl>
                                          <p:spTgt spid="33"/>
                                        </p:tgtEl>
                                      </p:cBhvr>
                                    </p:animEffect>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p:cTn id="78" dur="500" fill="hold"/>
                                        <p:tgtEl>
                                          <p:spTgt spid="34"/>
                                        </p:tgtEl>
                                        <p:attrNameLst>
                                          <p:attrName>ppt_w</p:attrName>
                                        </p:attrNameLst>
                                      </p:cBhvr>
                                      <p:tavLst>
                                        <p:tav tm="0">
                                          <p:val>
                                            <p:fltVal val="0"/>
                                          </p:val>
                                        </p:tav>
                                        <p:tav tm="100000">
                                          <p:val>
                                            <p:strVal val="#ppt_w"/>
                                          </p:val>
                                        </p:tav>
                                      </p:tavLst>
                                    </p:anim>
                                    <p:anim calcmode="lin" valueType="num">
                                      <p:cBhvr>
                                        <p:cTn id="79" dur="500" fill="hold"/>
                                        <p:tgtEl>
                                          <p:spTgt spid="34"/>
                                        </p:tgtEl>
                                        <p:attrNameLst>
                                          <p:attrName>ppt_h</p:attrName>
                                        </p:attrNameLst>
                                      </p:cBhvr>
                                      <p:tavLst>
                                        <p:tav tm="0">
                                          <p:val>
                                            <p:fltVal val="0"/>
                                          </p:val>
                                        </p:tav>
                                        <p:tav tm="100000">
                                          <p:val>
                                            <p:strVal val="#ppt_h"/>
                                          </p:val>
                                        </p:tav>
                                      </p:tavLst>
                                    </p:anim>
                                    <p:animEffect transition="in" filter="fade">
                                      <p:cBhvr>
                                        <p:cTn id="80" dur="500"/>
                                        <p:tgtEl>
                                          <p:spTgt spid="34"/>
                                        </p:tgtEl>
                                      </p:cBhvr>
                                    </p:animEffect>
                                  </p:childTnLst>
                                </p:cTn>
                              </p:par>
                            </p:childTnLst>
                          </p:cTn>
                        </p:par>
                        <p:par>
                          <p:cTn id="81" fill="hold">
                            <p:stCondLst>
                              <p:cond delay="7000"/>
                            </p:stCondLst>
                            <p:childTnLst>
                              <p:par>
                                <p:cTn id="82" presetID="22" presetClass="entr" presetSubtype="1" fill="hold" grpId="0"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up)">
                                      <p:cBhvr>
                                        <p:cTn id="84" dur="500"/>
                                        <p:tgtEl>
                                          <p:spTgt spid="35"/>
                                        </p:tgtEl>
                                      </p:cBhvr>
                                    </p:animEffect>
                                  </p:childTnLst>
                                </p:cTn>
                              </p:par>
                            </p:childTnLst>
                          </p:cTn>
                        </p:par>
                        <p:par>
                          <p:cTn id="85" fill="hold">
                            <p:stCondLst>
                              <p:cond delay="7500"/>
                            </p:stCondLst>
                            <p:childTnLst>
                              <p:par>
                                <p:cTn id="86" presetID="22" presetClass="entr" presetSubtype="1" fill="hold" grpId="0" nodeType="after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wipe(up)">
                                      <p:cBhvr>
                                        <p:cTn id="88" dur="500"/>
                                        <p:tgtEl>
                                          <p:spTgt spid="36"/>
                                        </p:tgtEl>
                                      </p:cBhvr>
                                    </p:animEffect>
                                  </p:childTnLst>
                                </p:cTn>
                              </p:par>
                            </p:childTnLst>
                          </p:cTn>
                        </p:par>
                        <p:par>
                          <p:cTn id="89" fill="hold">
                            <p:stCondLst>
                              <p:cond delay="8000"/>
                            </p:stCondLst>
                            <p:childTnLst>
                              <p:par>
                                <p:cTn id="90" presetID="31" presetClass="entr" presetSubtype="0" fill="hold" grpId="0" nodeType="afterEffect">
                                  <p:stCondLst>
                                    <p:cond delay="0"/>
                                  </p:stCondLst>
                                  <p:childTnLst>
                                    <p:set>
                                      <p:cBhvr>
                                        <p:cTn id="91" dur="1" fill="hold">
                                          <p:stCondLst>
                                            <p:cond delay="0"/>
                                          </p:stCondLst>
                                        </p:cTn>
                                        <p:tgtEl>
                                          <p:spTgt spid="37"/>
                                        </p:tgtEl>
                                        <p:attrNameLst>
                                          <p:attrName>style.visibility</p:attrName>
                                        </p:attrNameLst>
                                      </p:cBhvr>
                                      <p:to>
                                        <p:strVal val="visible"/>
                                      </p:to>
                                    </p:set>
                                    <p:anim calcmode="lin" valueType="num">
                                      <p:cBhvr>
                                        <p:cTn id="92" dur="1000" fill="hold"/>
                                        <p:tgtEl>
                                          <p:spTgt spid="37"/>
                                        </p:tgtEl>
                                        <p:attrNameLst>
                                          <p:attrName>ppt_w</p:attrName>
                                        </p:attrNameLst>
                                      </p:cBhvr>
                                      <p:tavLst>
                                        <p:tav tm="0">
                                          <p:val>
                                            <p:fltVal val="0"/>
                                          </p:val>
                                        </p:tav>
                                        <p:tav tm="100000">
                                          <p:val>
                                            <p:strVal val="#ppt_w"/>
                                          </p:val>
                                        </p:tav>
                                      </p:tavLst>
                                    </p:anim>
                                    <p:anim calcmode="lin" valueType="num">
                                      <p:cBhvr>
                                        <p:cTn id="93" dur="1000" fill="hold"/>
                                        <p:tgtEl>
                                          <p:spTgt spid="37"/>
                                        </p:tgtEl>
                                        <p:attrNameLst>
                                          <p:attrName>ppt_h</p:attrName>
                                        </p:attrNameLst>
                                      </p:cBhvr>
                                      <p:tavLst>
                                        <p:tav tm="0">
                                          <p:val>
                                            <p:fltVal val="0"/>
                                          </p:val>
                                        </p:tav>
                                        <p:tav tm="100000">
                                          <p:val>
                                            <p:strVal val="#ppt_h"/>
                                          </p:val>
                                        </p:tav>
                                      </p:tavLst>
                                    </p:anim>
                                    <p:anim calcmode="lin" valueType="num">
                                      <p:cBhvr>
                                        <p:cTn id="94" dur="1000" fill="hold"/>
                                        <p:tgtEl>
                                          <p:spTgt spid="37"/>
                                        </p:tgtEl>
                                        <p:attrNameLst>
                                          <p:attrName>style.rotation</p:attrName>
                                        </p:attrNameLst>
                                      </p:cBhvr>
                                      <p:tavLst>
                                        <p:tav tm="0">
                                          <p:val>
                                            <p:fltVal val="90"/>
                                          </p:val>
                                        </p:tav>
                                        <p:tav tm="100000">
                                          <p:val>
                                            <p:fltVal val="0"/>
                                          </p:val>
                                        </p:tav>
                                      </p:tavLst>
                                    </p:anim>
                                    <p:animEffect transition="in" filter="fade">
                                      <p:cBhvr>
                                        <p:cTn id="95" dur="1000"/>
                                        <p:tgtEl>
                                          <p:spTgt spid="37"/>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 calcmode="lin" valueType="num">
                                      <p:cBhvr>
                                        <p:cTn id="98" dur="1000" fill="hold"/>
                                        <p:tgtEl>
                                          <p:spTgt spid="38"/>
                                        </p:tgtEl>
                                        <p:attrNameLst>
                                          <p:attrName>ppt_w</p:attrName>
                                        </p:attrNameLst>
                                      </p:cBhvr>
                                      <p:tavLst>
                                        <p:tav tm="0">
                                          <p:val>
                                            <p:fltVal val="0"/>
                                          </p:val>
                                        </p:tav>
                                        <p:tav tm="100000">
                                          <p:val>
                                            <p:strVal val="#ppt_w"/>
                                          </p:val>
                                        </p:tav>
                                      </p:tavLst>
                                    </p:anim>
                                    <p:anim calcmode="lin" valueType="num">
                                      <p:cBhvr>
                                        <p:cTn id="99" dur="1000" fill="hold"/>
                                        <p:tgtEl>
                                          <p:spTgt spid="38"/>
                                        </p:tgtEl>
                                        <p:attrNameLst>
                                          <p:attrName>ppt_h</p:attrName>
                                        </p:attrNameLst>
                                      </p:cBhvr>
                                      <p:tavLst>
                                        <p:tav tm="0">
                                          <p:val>
                                            <p:fltVal val="0"/>
                                          </p:val>
                                        </p:tav>
                                        <p:tav tm="100000">
                                          <p:val>
                                            <p:strVal val="#ppt_h"/>
                                          </p:val>
                                        </p:tav>
                                      </p:tavLst>
                                    </p:anim>
                                    <p:anim calcmode="lin" valueType="num">
                                      <p:cBhvr>
                                        <p:cTn id="100" dur="1000" fill="hold"/>
                                        <p:tgtEl>
                                          <p:spTgt spid="38"/>
                                        </p:tgtEl>
                                        <p:attrNameLst>
                                          <p:attrName>style.rotation</p:attrName>
                                        </p:attrNameLst>
                                      </p:cBhvr>
                                      <p:tavLst>
                                        <p:tav tm="0">
                                          <p:val>
                                            <p:fltVal val="90"/>
                                          </p:val>
                                        </p:tav>
                                        <p:tav tm="100000">
                                          <p:val>
                                            <p:fltVal val="0"/>
                                          </p:val>
                                        </p:tav>
                                      </p:tavLst>
                                    </p:anim>
                                    <p:animEffect transition="in" filter="fade">
                                      <p:cBhvr>
                                        <p:cTn id="101" dur="1000"/>
                                        <p:tgtEl>
                                          <p:spTgt spid="38"/>
                                        </p:tgtEl>
                                      </p:cBhvr>
                                    </p:animEffect>
                                  </p:childTnLst>
                                </p:cTn>
                              </p:par>
                            </p:childTnLst>
                          </p:cTn>
                        </p:par>
                        <p:par>
                          <p:cTn id="102" fill="hold">
                            <p:stCondLst>
                              <p:cond delay="9000"/>
                            </p:stCondLst>
                            <p:childTnLst>
                              <p:par>
                                <p:cTn id="103" presetID="53" presetClass="entr" presetSubtype="16"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p:cTn id="105" dur="500" fill="hold"/>
                                        <p:tgtEl>
                                          <p:spTgt spid="39"/>
                                        </p:tgtEl>
                                        <p:attrNameLst>
                                          <p:attrName>ppt_w</p:attrName>
                                        </p:attrNameLst>
                                      </p:cBhvr>
                                      <p:tavLst>
                                        <p:tav tm="0">
                                          <p:val>
                                            <p:fltVal val="0"/>
                                          </p:val>
                                        </p:tav>
                                        <p:tav tm="100000">
                                          <p:val>
                                            <p:strVal val="#ppt_w"/>
                                          </p:val>
                                        </p:tav>
                                      </p:tavLst>
                                    </p:anim>
                                    <p:anim calcmode="lin" valueType="num">
                                      <p:cBhvr>
                                        <p:cTn id="106" dur="500" fill="hold"/>
                                        <p:tgtEl>
                                          <p:spTgt spid="39"/>
                                        </p:tgtEl>
                                        <p:attrNameLst>
                                          <p:attrName>ppt_h</p:attrName>
                                        </p:attrNameLst>
                                      </p:cBhvr>
                                      <p:tavLst>
                                        <p:tav tm="0">
                                          <p:val>
                                            <p:fltVal val="0"/>
                                          </p:val>
                                        </p:tav>
                                        <p:tav tm="100000">
                                          <p:val>
                                            <p:strVal val="#ppt_h"/>
                                          </p:val>
                                        </p:tav>
                                      </p:tavLst>
                                    </p:anim>
                                    <p:animEffect transition="in" filter="fade">
                                      <p:cBhvr>
                                        <p:cTn id="107" dur="500"/>
                                        <p:tgtEl>
                                          <p:spTgt spid="39"/>
                                        </p:tgtEl>
                                      </p:cBhvr>
                                    </p:animEffect>
                                  </p:childTnLst>
                                </p:cTn>
                              </p:par>
                            </p:childTnLst>
                          </p:cTn>
                        </p:par>
                        <p:par>
                          <p:cTn id="108" fill="hold">
                            <p:stCondLst>
                              <p:cond delay="9500"/>
                            </p:stCondLst>
                            <p:childTnLst>
                              <p:par>
                                <p:cTn id="109" presetID="22" presetClass="entr" presetSubtype="1"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wipe(up)">
                                      <p:cBhvr>
                                        <p:cTn id="111" dur="500"/>
                                        <p:tgtEl>
                                          <p:spTgt spid="40"/>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41"/>
                                        </p:tgtEl>
                                        <p:attrNameLst>
                                          <p:attrName>style.visibility</p:attrName>
                                        </p:attrNameLst>
                                      </p:cBhvr>
                                      <p:to>
                                        <p:strVal val="visible"/>
                                      </p:to>
                                    </p:set>
                                    <p:animEffect transition="in" filter="wipe(up)">
                                      <p:cBhvr>
                                        <p:cTn id="11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6" grpId="0" animBg="1"/>
      <p:bldP spid="18" grpId="0"/>
      <p:bldP spid="19" grpId="0"/>
      <p:bldP spid="27" grpId="0" animBg="1"/>
      <p:bldP spid="28" grpId="0" animBg="1"/>
      <p:bldP spid="29" grpId="0" animBg="1"/>
      <p:bldP spid="30" grpId="0"/>
      <p:bldP spid="31" grpId="0"/>
      <p:bldP spid="32" grpId="0" animBg="1"/>
      <p:bldP spid="33" grpId="0" animBg="1"/>
      <p:bldP spid="34" grpId="0" animBg="1"/>
      <p:bldP spid="35" grpId="0"/>
      <p:bldP spid="36" grpId="0"/>
      <p:bldP spid="37" grpId="0" animBg="1"/>
      <p:bldP spid="38" grpId="0" animBg="1"/>
      <p:bldP spid="39" grpId="0" animBg="1"/>
      <p:bldP spid="40" grpId="0"/>
      <p:bldP spid="4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1266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Britannic Bold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2018-09-01T23:12:07Z</dcterms:modified>
</cp:coreProperties>
</file>