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474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Freeform: Shape 26">
            <a:extLst>
              <a:ext uri="{FF2B5EF4-FFF2-40B4-BE49-F238E27FC236}">
                <a16:creationId xmlns:a16="http://schemas.microsoft.com/office/drawing/2014/main" id="{6585960A-E0C5-4B09-AC20-DA58C08090BF}"/>
              </a:ext>
            </a:extLst>
          </p:cNvPr>
          <p:cNvSpPr>
            <a:spLocks noChangeAspect="1"/>
          </p:cNvSpPr>
          <p:nvPr/>
        </p:nvSpPr>
        <p:spPr>
          <a:xfrm rot="10800000">
            <a:off x="9873347" y="836832"/>
            <a:ext cx="1420955" cy="1651183"/>
          </a:xfrm>
          <a:custGeom>
            <a:avLst/>
            <a:gdLst>
              <a:gd name="connsiteX0" fmla="*/ 1420955 w 1420955"/>
              <a:gd name="connsiteY0" fmla="*/ 1651183 h 1651183"/>
              <a:gd name="connsiteX1" fmla="*/ 1354641 w 1420955"/>
              <a:gd name="connsiteY1" fmla="*/ 1651183 h 1651183"/>
              <a:gd name="connsiteX2" fmla="*/ 1284575 w 1420955"/>
              <a:gd name="connsiteY2" fmla="*/ 1645003 h 1651183"/>
              <a:gd name="connsiteX3" fmla="*/ 1214505 w 1420955"/>
              <a:gd name="connsiteY3" fmla="*/ 1635732 h 1651183"/>
              <a:gd name="connsiteX4" fmla="*/ 1138600 w 1420955"/>
              <a:gd name="connsiteY4" fmla="*/ 1620280 h 1651183"/>
              <a:gd name="connsiteX5" fmla="*/ 1068533 w 1420955"/>
              <a:gd name="connsiteY5" fmla="*/ 1598646 h 1651183"/>
              <a:gd name="connsiteX6" fmla="*/ 1007222 w 1420955"/>
              <a:gd name="connsiteY6" fmla="*/ 1586285 h 1651183"/>
              <a:gd name="connsiteX7" fmla="*/ 872926 w 1420955"/>
              <a:gd name="connsiteY7" fmla="*/ 1533746 h 1651183"/>
              <a:gd name="connsiteX8" fmla="*/ 750308 w 1420955"/>
              <a:gd name="connsiteY8" fmla="*/ 1468847 h 1651183"/>
              <a:gd name="connsiteX9" fmla="*/ 630608 w 1420955"/>
              <a:gd name="connsiteY9" fmla="*/ 1394677 h 1651183"/>
              <a:gd name="connsiteX10" fmla="*/ 519667 w 1420955"/>
              <a:gd name="connsiteY10" fmla="*/ 1305052 h 1651183"/>
              <a:gd name="connsiteX11" fmla="*/ 414568 w 1420955"/>
              <a:gd name="connsiteY11" fmla="*/ 1209250 h 1651183"/>
              <a:gd name="connsiteX12" fmla="*/ 324060 w 1420955"/>
              <a:gd name="connsiteY12" fmla="*/ 1107265 h 1651183"/>
              <a:gd name="connsiteX13" fmla="*/ 242317 w 1420955"/>
              <a:gd name="connsiteY13" fmla="*/ 989828 h 1651183"/>
              <a:gd name="connsiteX14" fmla="*/ 172249 w 1420955"/>
              <a:gd name="connsiteY14" fmla="*/ 866210 h 1651183"/>
              <a:gd name="connsiteX15" fmla="*/ 110941 w 1420955"/>
              <a:gd name="connsiteY15" fmla="*/ 733324 h 1651183"/>
              <a:gd name="connsiteX16" fmla="*/ 67145 w 1420955"/>
              <a:gd name="connsiteY16" fmla="*/ 594251 h 1651183"/>
              <a:gd name="connsiteX17" fmla="*/ 46710 w 1420955"/>
              <a:gd name="connsiteY17" fmla="*/ 520079 h 1651183"/>
              <a:gd name="connsiteX18" fmla="*/ 26275 w 1420955"/>
              <a:gd name="connsiteY18" fmla="*/ 455178 h 1651183"/>
              <a:gd name="connsiteX19" fmla="*/ 11676 w 1420955"/>
              <a:gd name="connsiteY19" fmla="*/ 374828 h 1651183"/>
              <a:gd name="connsiteX20" fmla="*/ 5836 w 1420955"/>
              <a:gd name="connsiteY20" fmla="*/ 300657 h 1651183"/>
              <a:gd name="connsiteX21" fmla="*/ 0 w 1420955"/>
              <a:gd name="connsiteY21" fmla="*/ 226487 h 1651183"/>
              <a:gd name="connsiteX22" fmla="*/ 0 w 1420955"/>
              <a:gd name="connsiteY22" fmla="*/ 152315 h 1651183"/>
              <a:gd name="connsiteX23" fmla="*/ 5836 w 1420955"/>
              <a:gd name="connsiteY23" fmla="*/ 19425 h 1651183"/>
              <a:gd name="connsiteX24" fmla="*/ 8020 w 1420955"/>
              <a:gd name="connsiteY24" fmla="*/ 0 h 1651183"/>
              <a:gd name="connsiteX25" fmla="*/ 1420955 w 1420955"/>
              <a:gd name="connsiteY25" fmla="*/ 0 h 1651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20955" h="1651183">
                <a:moveTo>
                  <a:pt x="1420955" y="1651183"/>
                </a:moveTo>
                <a:lnTo>
                  <a:pt x="1354641" y="1651183"/>
                </a:lnTo>
                <a:lnTo>
                  <a:pt x="1284575" y="1645003"/>
                </a:lnTo>
                <a:lnTo>
                  <a:pt x="1214505" y="1635732"/>
                </a:lnTo>
                <a:lnTo>
                  <a:pt x="1138600" y="1620280"/>
                </a:lnTo>
                <a:lnTo>
                  <a:pt x="1068533" y="1598646"/>
                </a:lnTo>
                <a:lnTo>
                  <a:pt x="1007222" y="1586285"/>
                </a:lnTo>
                <a:lnTo>
                  <a:pt x="872926" y="1533746"/>
                </a:lnTo>
                <a:lnTo>
                  <a:pt x="750308" y="1468847"/>
                </a:lnTo>
                <a:lnTo>
                  <a:pt x="630608" y="1394677"/>
                </a:lnTo>
                <a:lnTo>
                  <a:pt x="519667" y="1305052"/>
                </a:lnTo>
                <a:lnTo>
                  <a:pt x="414568" y="1209250"/>
                </a:lnTo>
                <a:lnTo>
                  <a:pt x="324060" y="1107265"/>
                </a:lnTo>
                <a:lnTo>
                  <a:pt x="242317" y="989828"/>
                </a:lnTo>
                <a:lnTo>
                  <a:pt x="172249" y="866210"/>
                </a:lnTo>
                <a:lnTo>
                  <a:pt x="110941" y="733324"/>
                </a:lnTo>
                <a:lnTo>
                  <a:pt x="67145" y="594251"/>
                </a:lnTo>
                <a:lnTo>
                  <a:pt x="46710" y="520079"/>
                </a:lnTo>
                <a:lnTo>
                  <a:pt x="26275" y="455178"/>
                </a:lnTo>
                <a:lnTo>
                  <a:pt x="11676" y="374828"/>
                </a:lnTo>
                <a:lnTo>
                  <a:pt x="5836" y="300657"/>
                </a:lnTo>
                <a:lnTo>
                  <a:pt x="0" y="226487"/>
                </a:lnTo>
                <a:lnTo>
                  <a:pt x="0" y="152315"/>
                </a:lnTo>
                <a:lnTo>
                  <a:pt x="5836" y="19425"/>
                </a:lnTo>
                <a:lnTo>
                  <a:pt x="8020" y="0"/>
                </a:lnTo>
                <a:lnTo>
                  <a:pt x="1420955" y="0"/>
                </a:lnTo>
                <a:close/>
              </a:path>
            </a:pathLst>
          </a:custGeom>
          <a:blipFill dpi="0" rotWithShape="0">
            <a:blip r:embed="rId2"/>
            <a:srcRect/>
            <a:stretch>
              <a:fillRect/>
            </a:stretch>
          </a:blipFill>
          <a:ln w="38100">
            <a:solidFill>
              <a:srgbClr val="5C9AD3"/>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wrap="square" rtlCol="0" anchor="ctr">
            <a:noAutofit/>
          </a:bodyPr>
          <a:lstStyle/>
          <a:p>
            <a:pPr algn="ctr"/>
            <a:endParaRPr lang="en-US" dirty="0"/>
          </a:p>
        </p:txBody>
      </p:sp>
      <p:sp>
        <p:nvSpPr>
          <p:cNvPr id="25" name="Freeform: Shape 24">
            <a:extLst>
              <a:ext uri="{FF2B5EF4-FFF2-40B4-BE49-F238E27FC236}">
                <a16:creationId xmlns:a16="http://schemas.microsoft.com/office/drawing/2014/main" id="{623C7791-41F8-45A5-BCA5-6ABC5416882C}"/>
              </a:ext>
            </a:extLst>
          </p:cNvPr>
          <p:cNvSpPr>
            <a:spLocks noChangeAspect="1"/>
          </p:cNvSpPr>
          <p:nvPr/>
        </p:nvSpPr>
        <p:spPr>
          <a:xfrm rot="10800000">
            <a:off x="8358890" y="841094"/>
            <a:ext cx="1419852" cy="1651182"/>
          </a:xfrm>
          <a:custGeom>
            <a:avLst/>
            <a:gdLst>
              <a:gd name="connsiteX0" fmla="*/ 65209 w 1419852"/>
              <a:gd name="connsiteY0" fmla="*/ 1651182 h 1651182"/>
              <a:gd name="connsiteX1" fmla="*/ 0 w 1419852"/>
              <a:gd name="connsiteY1" fmla="*/ 1651182 h 1651182"/>
              <a:gd name="connsiteX2" fmla="*/ 0 w 1419852"/>
              <a:gd name="connsiteY2" fmla="*/ 0 h 1651182"/>
              <a:gd name="connsiteX3" fmla="*/ 1408239 w 1419852"/>
              <a:gd name="connsiteY3" fmla="*/ 0 h 1651182"/>
              <a:gd name="connsiteX4" fmla="*/ 1411093 w 1419852"/>
              <a:gd name="connsiteY4" fmla="*/ 28697 h 1651182"/>
              <a:gd name="connsiteX5" fmla="*/ 1419852 w 1419852"/>
              <a:gd name="connsiteY5" fmla="*/ 152314 h 1651182"/>
              <a:gd name="connsiteX6" fmla="*/ 1411093 w 1419852"/>
              <a:gd name="connsiteY6" fmla="*/ 226486 h 1651182"/>
              <a:gd name="connsiteX7" fmla="*/ 1405256 w 1419852"/>
              <a:gd name="connsiteY7" fmla="*/ 300656 h 1651182"/>
              <a:gd name="connsiteX8" fmla="*/ 1399415 w 1419852"/>
              <a:gd name="connsiteY8" fmla="*/ 374827 h 1651182"/>
              <a:gd name="connsiteX9" fmla="*/ 1384819 w 1419852"/>
              <a:gd name="connsiteY9" fmla="*/ 455177 h 1651182"/>
              <a:gd name="connsiteX10" fmla="*/ 1370220 w 1419852"/>
              <a:gd name="connsiteY10" fmla="*/ 520078 h 1651182"/>
              <a:gd name="connsiteX11" fmla="*/ 1349784 w 1419852"/>
              <a:gd name="connsiteY11" fmla="*/ 594250 h 1651182"/>
              <a:gd name="connsiteX12" fmla="*/ 1300154 w 1419852"/>
              <a:gd name="connsiteY12" fmla="*/ 733323 h 1651182"/>
              <a:gd name="connsiteX13" fmla="*/ 1244681 w 1419852"/>
              <a:gd name="connsiteY13" fmla="*/ 866209 h 1651182"/>
              <a:gd name="connsiteX14" fmla="*/ 1168777 w 1419852"/>
              <a:gd name="connsiteY14" fmla="*/ 989827 h 1651182"/>
              <a:gd name="connsiteX15" fmla="*/ 1092869 w 1419852"/>
              <a:gd name="connsiteY15" fmla="*/ 1107264 h 1651182"/>
              <a:gd name="connsiteX16" fmla="*/ 996527 w 1419852"/>
              <a:gd name="connsiteY16" fmla="*/ 1209249 h 1651182"/>
              <a:gd name="connsiteX17" fmla="*/ 897265 w 1419852"/>
              <a:gd name="connsiteY17" fmla="*/ 1305051 h 1651182"/>
              <a:gd name="connsiteX18" fmla="*/ 786324 w 1419852"/>
              <a:gd name="connsiteY18" fmla="*/ 1394676 h 1651182"/>
              <a:gd name="connsiteX19" fmla="*/ 669545 w 1419852"/>
              <a:gd name="connsiteY19" fmla="*/ 1468846 h 1651182"/>
              <a:gd name="connsiteX20" fmla="*/ 544006 w 1419852"/>
              <a:gd name="connsiteY20" fmla="*/ 1533746 h 1651182"/>
              <a:gd name="connsiteX21" fmla="*/ 418467 w 1419852"/>
              <a:gd name="connsiteY21" fmla="*/ 1586284 h 1651182"/>
              <a:gd name="connsiteX22" fmla="*/ 348401 w 1419852"/>
              <a:gd name="connsiteY22" fmla="*/ 1598645 h 1651182"/>
              <a:gd name="connsiteX23" fmla="*/ 278333 w 1419852"/>
              <a:gd name="connsiteY23" fmla="*/ 1620279 h 1651182"/>
              <a:gd name="connsiteX24" fmla="*/ 202427 w 1419852"/>
              <a:gd name="connsiteY24" fmla="*/ 1635731 h 1651182"/>
              <a:gd name="connsiteX25" fmla="*/ 132359 w 1419852"/>
              <a:gd name="connsiteY25" fmla="*/ 1645002 h 1651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19852" h="1651182">
                <a:moveTo>
                  <a:pt x="65209" y="1651182"/>
                </a:moveTo>
                <a:lnTo>
                  <a:pt x="0" y="1651182"/>
                </a:lnTo>
                <a:lnTo>
                  <a:pt x="0" y="0"/>
                </a:lnTo>
                <a:lnTo>
                  <a:pt x="1408239" y="0"/>
                </a:lnTo>
                <a:lnTo>
                  <a:pt x="1411093" y="28697"/>
                </a:lnTo>
                <a:lnTo>
                  <a:pt x="1419852" y="152314"/>
                </a:lnTo>
                <a:lnTo>
                  <a:pt x="1411093" y="226486"/>
                </a:lnTo>
                <a:lnTo>
                  <a:pt x="1405256" y="300656"/>
                </a:lnTo>
                <a:lnTo>
                  <a:pt x="1399415" y="374827"/>
                </a:lnTo>
                <a:lnTo>
                  <a:pt x="1384819" y="455177"/>
                </a:lnTo>
                <a:lnTo>
                  <a:pt x="1370220" y="520078"/>
                </a:lnTo>
                <a:lnTo>
                  <a:pt x="1349784" y="594250"/>
                </a:lnTo>
                <a:lnTo>
                  <a:pt x="1300154" y="733323"/>
                </a:lnTo>
                <a:lnTo>
                  <a:pt x="1244681" y="866209"/>
                </a:lnTo>
                <a:lnTo>
                  <a:pt x="1168777" y="989827"/>
                </a:lnTo>
                <a:lnTo>
                  <a:pt x="1092869" y="1107264"/>
                </a:lnTo>
                <a:lnTo>
                  <a:pt x="996527" y="1209249"/>
                </a:lnTo>
                <a:lnTo>
                  <a:pt x="897265" y="1305051"/>
                </a:lnTo>
                <a:lnTo>
                  <a:pt x="786324" y="1394676"/>
                </a:lnTo>
                <a:lnTo>
                  <a:pt x="669545" y="1468846"/>
                </a:lnTo>
                <a:lnTo>
                  <a:pt x="544006" y="1533746"/>
                </a:lnTo>
                <a:lnTo>
                  <a:pt x="418467" y="1586284"/>
                </a:lnTo>
                <a:lnTo>
                  <a:pt x="348401" y="1598645"/>
                </a:lnTo>
                <a:lnTo>
                  <a:pt x="278333" y="1620279"/>
                </a:lnTo>
                <a:lnTo>
                  <a:pt x="202427" y="1635731"/>
                </a:lnTo>
                <a:lnTo>
                  <a:pt x="132359" y="1645002"/>
                </a:lnTo>
                <a:close/>
              </a:path>
            </a:pathLst>
          </a:custGeom>
          <a:blipFill dpi="0" rotWithShape="0">
            <a:blip r:embed="rId3"/>
            <a:srcRect/>
            <a:stretch>
              <a:fillRect/>
            </a:stretch>
          </a:blipFill>
          <a:ln w="38100">
            <a:solidFill>
              <a:srgbClr val="FE4A1E"/>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wrap="square" rtlCol="0" anchor="ctr">
            <a:noAutofit/>
          </a:bodyPr>
          <a:lstStyle/>
          <a:p>
            <a:pPr algn="ctr"/>
            <a:endParaRPr lang="en-US" dirty="0"/>
          </a:p>
        </p:txBody>
      </p:sp>
      <p:sp>
        <p:nvSpPr>
          <p:cNvPr id="12" name="Freeform 26">
            <a:extLst>
              <a:ext uri="{FF2B5EF4-FFF2-40B4-BE49-F238E27FC236}">
                <a16:creationId xmlns:a16="http://schemas.microsoft.com/office/drawing/2014/main" id="{0E4D5B4F-4959-4625-88DB-D7707F9554ED}"/>
              </a:ext>
            </a:extLst>
          </p:cNvPr>
          <p:cNvSpPr>
            <a:spLocks noChangeAspect="1"/>
          </p:cNvSpPr>
          <p:nvPr/>
        </p:nvSpPr>
        <p:spPr>
          <a:xfrm>
            <a:off x="9167454" y="4693762"/>
            <a:ext cx="1336483" cy="903056"/>
          </a:xfrm>
          <a:custGeom>
            <a:avLst/>
            <a:gdLst>
              <a:gd name="connsiteX0" fmla="*/ 96822 w 1054968"/>
              <a:gd name="connsiteY0" fmla="*/ 500374 h 712837"/>
              <a:gd name="connsiteX1" fmla="*/ 958145 w 1054968"/>
              <a:gd name="connsiteY1" fmla="*/ 500374 h 712837"/>
              <a:gd name="connsiteX2" fmla="*/ 915430 w 1054968"/>
              <a:gd name="connsiteY2" fmla="*/ 552144 h 712837"/>
              <a:gd name="connsiteX3" fmla="*/ 527483 w 1054968"/>
              <a:gd name="connsiteY3" fmla="*/ 712837 h 712837"/>
              <a:gd name="connsiteX4" fmla="*/ 139536 w 1054968"/>
              <a:gd name="connsiteY4" fmla="*/ 552144 h 712837"/>
              <a:gd name="connsiteX5" fmla="*/ 990960 w 1054968"/>
              <a:gd name="connsiteY5" fmla="*/ 332354 h 712837"/>
              <a:gd name="connsiteX6" fmla="*/ 1054968 w 1054968"/>
              <a:gd name="connsiteY6" fmla="*/ 396362 h 712837"/>
              <a:gd name="connsiteX7" fmla="*/ 990960 w 1054968"/>
              <a:gd name="connsiteY7" fmla="*/ 460370 h 712837"/>
              <a:gd name="connsiteX8" fmla="*/ 978408 w 1054968"/>
              <a:gd name="connsiteY8" fmla="*/ 457836 h 712837"/>
              <a:gd name="connsiteX9" fmla="*/ 978408 w 1054968"/>
              <a:gd name="connsiteY9" fmla="*/ 461983 h 712837"/>
              <a:gd name="connsiteX10" fmla="*/ 69347 w 1054968"/>
              <a:gd name="connsiteY10" fmla="*/ 461983 h 712837"/>
              <a:gd name="connsiteX11" fmla="*/ 64008 w 1054968"/>
              <a:gd name="connsiteY11" fmla="*/ 463061 h 712837"/>
              <a:gd name="connsiteX12" fmla="*/ 0 w 1054968"/>
              <a:gd name="connsiteY12" fmla="*/ 399053 h 712837"/>
              <a:gd name="connsiteX13" fmla="*/ 64008 w 1054968"/>
              <a:gd name="connsiteY13" fmla="*/ 335045 h 712837"/>
              <a:gd name="connsiteX14" fmla="*/ 64008 w 1054968"/>
              <a:gd name="connsiteY14" fmla="*/ 333967 h 712837"/>
              <a:gd name="connsiteX15" fmla="*/ 978408 w 1054968"/>
              <a:gd name="connsiteY15" fmla="*/ 333967 h 712837"/>
              <a:gd name="connsiteX16" fmla="*/ 978408 w 1054968"/>
              <a:gd name="connsiteY16" fmla="*/ 334888 h 712837"/>
              <a:gd name="connsiteX17" fmla="*/ 990960 w 1054968"/>
              <a:gd name="connsiteY17" fmla="*/ 164334 h 712837"/>
              <a:gd name="connsiteX18" fmla="*/ 1054968 w 1054968"/>
              <a:gd name="connsiteY18" fmla="*/ 228342 h 712837"/>
              <a:gd name="connsiteX19" fmla="*/ 990960 w 1054968"/>
              <a:gd name="connsiteY19" fmla="*/ 292350 h 712837"/>
              <a:gd name="connsiteX20" fmla="*/ 978408 w 1054968"/>
              <a:gd name="connsiteY20" fmla="*/ 289816 h 712837"/>
              <a:gd name="connsiteX21" fmla="*/ 978408 w 1054968"/>
              <a:gd name="connsiteY21" fmla="*/ 293963 h 712837"/>
              <a:gd name="connsiteX22" fmla="*/ 69347 w 1054968"/>
              <a:gd name="connsiteY22" fmla="*/ 293963 h 712837"/>
              <a:gd name="connsiteX23" fmla="*/ 64008 w 1054968"/>
              <a:gd name="connsiteY23" fmla="*/ 295041 h 712837"/>
              <a:gd name="connsiteX24" fmla="*/ 0 w 1054968"/>
              <a:gd name="connsiteY24" fmla="*/ 231033 h 712837"/>
              <a:gd name="connsiteX25" fmla="*/ 64008 w 1054968"/>
              <a:gd name="connsiteY25" fmla="*/ 167025 h 712837"/>
              <a:gd name="connsiteX26" fmla="*/ 64008 w 1054968"/>
              <a:gd name="connsiteY26" fmla="*/ 165947 h 712837"/>
              <a:gd name="connsiteX27" fmla="*/ 978408 w 1054968"/>
              <a:gd name="connsiteY27" fmla="*/ 165947 h 712837"/>
              <a:gd name="connsiteX28" fmla="*/ 978408 w 1054968"/>
              <a:gd name="connsiteY28" fmla="*/ 166868 h 712837"/>
              <a:gd name="connsiteX29" fmla="*/ 990960 w 1054968"/>
              <a:gd name="connsiteY29" fmla="*/ 0 h 712837"/>
              <a:gd name="connsiteX30" fmla="*/ 1054968 w 1054968"/>
              <a:gd name="connsiteY30" fmla="*/ 64008 h 712837"/>
              <a:gd name="connsiteX31" fmla="*/ 990960 w 1054968"/>
              <a:gd name="connsiteY31" fmla="*/ 128016 h 712837"/>
              <a:gd name="connsiteX32" fmla="*/ 978408 w 1054968"/>
              <a:gd name="connsiteY32" fmla="*/ 125482 h 712837"/>
              <a:gd name="connsiteX33" fmla="*/ 978408 w 1054968"/>
              <a:gd name="connsiteY33" fmla="*/ 129629 h 712837"/>
              <a:gd name="connsiteX34" fmla="*/ 69347 w 1054968"/>
              <a:gd name="connsiteY34" fmla="*/ 129629 h 712837"/>
              <a:gd name="connsiteX35" fmla="*/ 64008 w 1054968"/>
              <a:gd name="connsiteY35" fmla="*/ 130707 h 712837"/>
              <a:gd name="connsiteX36" fmla="*/ 0 w 1054968"/>
              <a:gd name="connsiteY36" fmla="*/ 66699 h 712837"/>
              <a:gd name="connsiteX37" fmla="*/ 64008 w 1054968"/>
              <a:gd name="connsiteY37" fmla="*/ 2691 h 712837"/>
              <a:gd name="connsiteX38" fmla="*/ 64008 w 1054968"/>
              <a:gd name="connsiteY38" fmla="*/ 1613 h 712837"/>
              <a:gd name="connsiteX39" fmla="*/ 978408 w 1054968"/>
              <a:gd name="connsiteY39" fmla="*/ 1613 h 712837"/>
              <a:gd name="connsiteX40" fmla="*/ 978408 w 1054968"/>
              <a:gd name="connsiteY40" fmla="*/ 2534 h 712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054968" h="712837">
                <a:moveTo>
                  <a:pt x="96822" y="500374"/>
                </a:moveTo>
                <a:lnTo>
                  <a:pt x="958145" y="500374"/>
                </a:lnTo>
                <a:lnTo>
                  <a:pt x="915430" y="552144"/>
                </a:lnTo>
                <a:cubicBezTo>
                  <a:pt x="816146" y="651429"/>
                  <a:pt x="678986" y="712837"/>
                  <a:pt x="527483" y="712837"/>
                </a:cubicBezTo>
                <a:cubicBezTo>
                  <a:pt x="375980" y="712837"/>
                  <a:pt x="238820" y="651429"/>
                  <a:pt x="139536" y="552144"/>
                </a:cubicBezTo>
                <a:close/>
                <a:moveTo>
                  <a:pt x="990960" y="332354"/>
                </a:moveTo>
                <a:cubicBezTo>
                  <a:pt x="1026311" y="332354"/>
                  <a:pt x="1054968" y="361011"/>
                  <a:pt x="1054968" y="396362"/>
                </a:cubicBezTo>
                <a:cubicBezTo>
                  <a:pt x="1054968" y="431713"/>
                  <a:pt x="1026311" y="460370"/>
                  <a:pt x="990960" y="460370"/>
                </a:cubicBezTo>
                <a:lnTo>
                  <a:pt x="978408" y="457836"/>
                </a:lnTo>
                <a:lnTo>
                  <a:pt x="978408" y="461983"/>
                </a:lnTo>
                <a:lnTo>
                  <a:pt x="69347" y="461983"/>
                </a:lnTo>
                <a:lnTo>
                  <a:pt x="64008" y="463061"/>
                </a:lnTo>
                <a:cubicBezTo>
                  <a:pt x="28657" y="463061"/>
                  <a:pt x="0" y="434404"/>
                  <a:pt x="0" y="399053"/>
                </a:cubicBezTo>
                <a:cubicBezTo>
                  <a:pt x="0" y="363702"/>
                  <a:pt x="28657" y="335045"/>
                  <a:pt x="64008" y="335045"/>
                </a:cubicBezTo>
                <a:lnTo>
                  <a:pt x="64008" y="333967"/>
                </a:lnTo>
                <a:lnTo>
                  <a:pt x="978408" y="333967"/>
                </a:lnTo>
                <a:lnTo>
                  <a:pt x="978408" y="334888"/>
                </a:lnTo>
                <a:close/>
                <a:moveTo>
                  <a:pt x="990960" y="164334"/>
                </a:moveTo>
                <a:cubicBezTo>
                  <a:pt x="1026311" y="164334"/>
                  <a:pt x="1054968" y="192991"/>
                  <a:pt x="1054968" y="228342"/>
                </a:cubicBezTo>
                <a:cubicBezTo>
                  <a:pt x="1054968" y="263693"/>
                  <a:pt x="1026311" y="292350"/>
                  <a:pt x="990960" y="292350"/>
                </a:cubicBezTo>
                <a:lnTo>
                  <a:pt x="978408" y="289816"/>
                </a:lnTo>
                <a:lnTo>
                  <a:pt x="978408" y="293963"/>
                </a:lnTo>
                <a:lnTo>
                  <a:pt x="69347" y="293963"/>
                </a:lnTo>
                <a:lnTo>
                  <a:pt x="64008" y="295041"/>
                </a:lnTo>
                <a:cubicBezTo>
                  <a:pt x="28657" y="295041"/>
                  <a:pt x="0" y="266384"/>
                  <a:pt x="0" y="231033"/>
                </a:cubicBezTo>
                <a:cubicBezTo>
                  <a:pt x="0" y="195682"/>
                  <a:pt x="28657" y="167025"/>
                  <a:pt x="64008" y="167025"/>
                </a:cubicBezTo>
                <a:lnTo>
                  <a:pt x="64008" y="165947"/>
                </a:lnTo>
                <a:lnTo>
                  <a:pt x="978408" y="165947"/>
                </a:lnTo>
                <a:lnTo>
                  <a:pt x="978408" y="166868"/>
                </a:lnTo>
                <a:close/>
                <a:moveTo>
                  <a:pt x="990960" y="0"/>
                </a:moveTo>
                <a:cubicBezTo>
                  <a:pt x="1026311" y="0"/>
                  <a:pt x="1054968" y="28657"/>
                  <a:pt x="1054968" y="64008"/>
                </a:cubicBezTo>
                <a:cubicBezTo>
                  <a:pt x="1054968" y="99359"/>
                  <a:pt x="1026311" y="128016"/>
                  <a:pt x="990960" y="128016"/>
                </a:cubicBezTo>
                <a:lnTo>
                  <a:pt x="978408" y="125482"/>
                </a:lnTo>
                <a:lnTo>
                  <a:pt x="978408" y="129629"/>
                </a:lnTo>
                <a:lnTo>
                  <a:pt x="69347" y="129629"/>
                </a:lnTo>
                <a:lnTo>
                  <a:pt x="64008" y="130707"/>
                </a:lnTo>
                <a:cubicBezTo>
                  <a:pt x="28657" y="130707"/>
                  <a:pt x="0" y="102050"/>
                  <a:pt x="0" y="66699"/>
                </a:cubicBezTo>
                <a:cubicBezTo>
                  <a:pt x="0" y="31348"/>
                  <a:pt x="28657" y="2691"/>
                  <a:pt x="64008" y="2691"/>
                </a:cubicBezTo>
                <a:lnTo>
                  <a:pt x="64008" y="1613"/>
                </a:lnTo>
                <a:lnTo>
                  <a:pt x="978408" y="1613"/>
                </a:lnTo>
                <a:lnTo>
                  <a:pt x="978408" y="2534"/>
                </a:lnTo>
                <a:close/>
              </a:path>
            </a:pathLst>
          </a:custGeom>
          <a:solidFill>
            <a:srgbClr val="BFBFB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87B62A99-FCF2-4A10-ACE1-F5C31D6E6BA8}"/>
              </a:ext>
            </a:extLst>
          </p:cNvPr>
          <p:cNvSpPr>
            <a:spLocks noChangeAspect="1"/>
          </p:cNvSpPr>
          <p:nvPr/>
        </p:nvSpPr>
        <p:spPr>
          <a:xfrm rot="10800000">
            <a:off x="9873348" y="2573080"/>
            <a:ext cx="1412935" cy="1918288"/>
          </a:xfrm>
          <a:custGeom>
            <a:avLst/>
            <a:gdLst>
              <a:gd name="connsiteX0" fmla="*/ 1412935 w 1412935"/>
              <a:gd name="connsiteY0" fmla="*/ 1918288 h 1918288"/>
              <a:gd name="connsiteX1" fmla="*/ 0 w 1412935"/>
              <a:gd name="connsiteY1" fmla="*/ 1918288 h 1918288"/>
              <a:gd name="connsiteX2" fmla="*/ 12413 w 1412935"/>
              <a:gd name="connsiteY2" fmla="*/ 1807917 h 1918288"/>
              <a:gd name="connsiteX3" fmla="*/ 38690 w 1412935"/>
              <a:gd name="connsiteY3" fmla="*/ 1681206 h 1918288"/>
              <a:gd name="connsiteX4" fmla="*/ 73726 w 1412935"/>
              <a:gd name="connsiteY4" fmla="*/ 1563771 h 1918288"/>
              <a:gd name="connsiteX5" fmla="*/ 114597 w 1412935"/>
              <a:gd name="connsiteY5" fmla="*/ 1446335 h 1918288"/>
              <a:gd name="connsiteX6" fmla="*/ 170066 w 1412935"/>
              <a:gd name="connsiteY6" fmla="*/ 1338166 h 1918288"/>
              <a:gd name="connsiteX7" fmla="*/ 234297 w 1412935"/>
              <a:gd name="connsiteY7" fmla="*/ 1233095 h 1918288"/>
              <a:gd name="connsiteX8" fmla="*/ 304364 w 1412935"/>
              <a:gd name="connsiteY8" fmla="*/ 1131108 h 1918288"/>
              <a:gd name="connsiteX9" fmla="*/ 324800 w 1412935"/>
              <a:gd name="connsiteY9" fmla="*/ 1094022 h 1918288"/>
              <a:gd name="connsiteX10" fmla="*/ 359837 w 1412935"/>
              <a:gd name="connsiteY10" fmla="*/ 1044575 h 1918288"/>
              <a:gd name="connsiteX11" fmla="*/ 394871 w 1412935"/>
              <a:gd name="connsiteY11" fmla="*/ 985856 h 1918288"/>
              <a:gd name="connsiteX12" fmla="*/ 429901 w 1412935"/>
              <a:gd name="connsiteY12" fmla="*/ 917868 h 1918288"/>
              <a:gd name="connsiteX13" fmla="*/ 462019 w 1412935"/>
              <a:gd name="connsiteY13" fmla="*/ 843696 h 1918288"/>
              <a:gd name="connsiteX14" fmla="*/ 497050 w 1412935"/>
              <a:gd name="connsiteY14" fmla="*/ 772616 h 1918288"/>
              <a:gd name="connsiteX15" fmla="*/ 532084 w 1412935"/>
              <a:gd name="connsiteY15" fmla="*/ 698444 h 1918288"/>
              <a:gd name="connsiteX16" fmla="*/ 561281 w 1412935"/>
              <a:gd name="connsiteY16" fmla="*/ 624276 h 1918288"/>
              <a:gd name="connsiteX17" fmla="*/ 596313 w 1412935"/>
              <a:gd name="connsiteY17" fmla="*/ 522289 h 1918288"/>
              <a:gd name="connsiteX18" fmla="*/ 616750 w 1412935"/>
              <a:gd name="connsiteY18" fmla="*/ 420302 h 1918288"/>
              <a:gd name="connsiteX19" fmla="*/ 637185 w 1412935"/>
              <a:gd name="connsiteY19" fmla="*/ 309047 h 1918288"/>
              <a:gd name="connsiteX20" fmla="*/ 663460 w 1412935"/>
              <a:gd name="connsiteY20" fmla="*/ 213242 h 1918288"/>
              <a:gd name="connsiteX21" fmla="*/ 678058 w 1412935"/>
              <a:gd name="connsiteY21" fmla="*/ 169976 h 1918288"/>
              <a:gd name="connsiteX22" fmla="*/ 692657 w 1412935"/>
              <a:gd name="connsiteY22" fmla="*/ 132890 h 1918288"/>
              <a:gd name="connsiteX23" fmla="*/ 713094 w 1412935"/>
              <a:gd name="connsiteY23" fmla="*/ 95805 h 1918288"/>
              <a:gd name="connsiteX24" fmla="*/ 733530 w 1412935"/>
              <a:gd name="connsiteY24" fmla="*/ 64901 h 1918288"/>
              <a:gd name="connsiteX25" fmla="*/ 753965 w 1412935"/>
              <a:gd name="connsiteY25" fmla="*/ 37086 h 1918288"/>
              <a:gd name="connsiteX26" fmla="*/ 788999 w 1412935"/>
              <a:gd name="connsiteY26" fmla="*/ 15453 h 1918288"/>
              <a:gd name="connsiteX27" fmla="*/ 818193 w 1412935"/>
              <a:gd name="connsiteY27" fmla="*/ 6182 h 1918288"/>
              <a:gd name="connsiteX28" fmla="*/ 859067 w 1412935"/>
              <a:gd name="connsiteY28" fmla="*/ 0 h 1918288"/>
              <a:gd name="connsiteX29" fmla="*/ 864906 w 1412935"/>
              <a:gd name="connsiteY29" fmla="*/ 0 h 1918288"/>
              <a:gd name="connsiteX30" fmla="*/ 873665 w 1412935"/>
              <a:gd name="connsiteY30" fmla="*/ 0 h 1918288"/>
              <a:gd name="connsiteX31" fmla="*/ 888264 w 1412935"/>
              <a:gd name="connsiteY31" fmla="*/ 0 h 1918288"/>
              <a:gd name="connsiteX32" fmla="*/ 908699 w 1412935"/>
              <a:gd name="connsiteY32" fmla="*/ 0 h 1918288"/>
              <a:gd name="connsiteX33" fmla="*/ 929134 w 1412935"/>
              <a:gd name="connsiteY33" fmla="*/ 0 h 1918288"/>
              <a:gd name="connsiteX34" fmla="*/ 955410 w 1412935"/>
              <a:gd name="connsiteY34" fmla="*/ 0 h 1918288"/>
              <a:gd name="connsiteX35" fmla="*/ 999202 w 1412935"/>
              <a:gd name="connsiteY35" fmla="*/ 0 h 1918288"/>
              <a:gd name="connsiteX36" fmla="*/ 1040075 w 1412935"/>
              <a:gd name="connsiteY36" fmla="*/ 0 h 1918288"/>
              <a:gd name="connsiteX37" fmla="*/ 1095544 w 1412935"/>
              <a:gd name="connsiteY37" fmla="*/ 0 h 1918288"/>
              <a:gd name="connsiteX38" fmla="*/ 1156854 w 1412935"/>
              <a:gd name="connsiteY38" fmla="*/ 0 h 1918288"/>
              <a:gd name="connsiteX39" fmla="*/ 1235679 w 1412935"/>
              <a:gd name="connsiteY39" fmla="*/ 0 h 1918288"/>
              <a:gd name="connsiteX40" fmla="*/ 1326184 w 1412935"/>
              <a:gd name="connsiteY40" fmla="*/ 0 h 1918288"/>
              <a:gd name="connsiteX41" fmla="*/ 1412935 w 1412935"/>
              <a:gd name="connsiteY41" fmla="*/ 0 h 19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412935" h="1918288">
                <a:moveTo>
                  <a:pt x="1412935" y="1918288"/>
                </a:moveTo>
                <a:lnTo>
                  <a:pt x="0" y="1918288"/>
                </a:lnTo>
                <a:lnTo>
                  <a:pt x="12413" y="1807917"/>
                </a:lnTo>
                <a:lnTo>
                  <a:pt x="38690" y="1681206"/>
                </a:lnTo>
                <a:lnTo>
                  <a:pt x="73726" y="1563771"/>
                </a:lnTo>
                <a:lnTo>
                  <a:pt x="114597" y="1446335"/>
                </a:lnTo>
                <a:lnTo>
                  <a:pt x="170066" y="1338166"/>
                </a:lnTo>
                <a:lnTo>
                  <a:pt x="234297" y="1233095"/>
                </a:lnTo>
                <a:lnTo>
                  <a:pt x="304364" y="1131108"/>
                </a:lnTo>
                <a:lnTo>
                  <a:pt x="324800" y="1094022"/>
                </a:lnTo>
                <a:lnTo>
                  <a:pt x="359837" y="1044575"/>
                </a:lnTo>
                <a:lnTo>
                  <a:pt x="394871" y="985856"/>
                </a:lnTo>
                <a:lnTo>
                  <a:pt x="429901" y="917868"/>
                </a:lnTo>
                <a:lnTo>
                  <a:pt x="462019" y="843696"/>
                </a:lnTo>
                <a:lnTo>
                  <a:pt x="497050" y="772616"/>
                </a:lnTo>
                <a:lnTo>
                  <a:pt x="532084" y="698444"/>
                </a:lnTo>
                <a:lnTo>
                  <a:pt x="561281" y="624276"/>
                </a:lnTo>
                <a:lnTo>
                  <a:pt x="596313" y="522289"/>
                </a:lnTo>
                <a:lnTo>
                  <a:pt x="616750" y="420302"/>
                </a:lnTo>
                <a:lnTo>
                  <a:pt x="637185" y="309047"/>
                </a:lnTo>
                <a:lnTo>
                  <a:pt x="663460" y="213242"/>
                </a:lnTo>
                <a:lnTo>
                  <a:pt x="678058" y="169976"/>
                </a:lnTo>
                <a:lnTo>
                  <a:pt x="692657" y="132890"/>
                </a:lnTo>
                <a:lnTo>
                  <a:pt x="713094" y="95805"/>
                </a:lnTo>
                <a:lnTo>
                  <a:pt x="733530" y="64901"/>
                </a:lnTo>
                <a:lnTo>
                  <a:pt x="753965" y="37086"/>
                </a:lnTo>
                <a:lnTo>
                  <a:pt x="788999" y="15453"/>
                </a:lnTo>
                <a:lnTo>
                  <a:pt x="818193" y="6182"/>
                </a:lnTo>
                <a:lnTo>
                  <a:pt x="859067" y="0"/>
                </a:lnTo>
                <a:lnTo>
                  <a:pt x="864906" y="0"/>
                </a:lnTo>
                <a:lnTo>
                  <a:pt x="873665" y="0"/>
                </a:lnTo>
                <a:lnTo>
                  <a:pt x="888264" y="0"/>
                </a:lnTo>
                <a:lnTo>
                  <a:pt x="908699" y="0"/>
                </a:lnTo>
                <a:lnTo>
                  <a:pt x="929134" y="0"/>
                </a:lnTo>
                <a:lnTo>
                  <a:pt x="955410" y="0"/>
                </a:lnTo>
                <a:lnTo>
                  <a:pt x="999202" y="0"/>
                </a:lnTo>
                <a:lnTo>
                  <a:pt x="1040075" y="0"/>
                </a:lnTo>
                <a:lnTo>
                  <a:pt x="1095544" y="0"/>
                </a:lnTo>
                <a:lnTo>
                  <a:pt x="1156854" y="0"/>
                </a:lnTo>
                <a:lnTo>
                  <a:pt x="1235679" y="0"/>
                </a:lnTo>
                <a:lnTo>
                  <a:pt x="1326184" y="0"/>
                </a:lnTo>
                <a:lnTo>
                  <a:pt x="1412935" y="0"/>
                </a:lnTo>
                <a:close/>
              </a:path>
            </a:pathLst>
          </a:custGeom>
          <a:blipFill dpi="0" rotWithShape="0">
            <a:blip r:embed="rId4"/>
            <a:srcRect/>
            <a:stretch>
              <a:fillRect/>
            </a:stretch>
          </a:blipFill>
          <a:ln w="38100">
            <a:solidFill>
              <a:srgbClr val="7A7A7A"/>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wrap="square" rtlCol="0" anchor="ctr">
            <a:noAutofit/>
          </a:bodyPr>
          <a:lstStyle/>
          <a:p>
            <a:pPr algn="ctr"/>
            <a:endParaRPr lang="en-US" dirty="0"/>
          </a:p>
        </p:txBody>
      </p:sp>
      <p:sp>
        <p:nvSpPr>
          <p:cNvPr id="21" name="Freeform: Shape 20">
            <a:extLst>
              <a:ext uri="{FF2B5EF4-FFF2-40B4-BE49-F238E27FC236}">
                <a16:creationId xmlns:a16="http://schemas.microsoft.com/office/drawing/2014/main" id="{14A2F453-9103-49FD-8886-0AE21ABF5EC4}"/>
              </a:ext>
            </a:extLst>
          </p:cNvPr>
          <p:cNvSpPr>
            <a:spLocks noChangeAspect="1"/>
          </p:cNvSpPr>
          <p:nvPr/>
        </p:nvSpPr>
        <p:spPr>
          <a:xfrm rot="10800000">
            <a:off x="8370503" y="2573081"/>
            <a:ext cx="1408239" cy="1918289"/>
          </a:xfrm>
          <a:custGeom>
            <a:avLst/>
            <a:gdLst>
              <a:gd name="connsiteX0" fmla="*/ 1408239 w 1408239"/>
              <a:gd name="connsiteY0" fmla="*/ 1918289 h 1918289"/>
              <a:gd name="connsiteX1" fmla="*/ 0 w 1408239"/>
              <a:gd name="connsiteY1" fmla="*/ 1918289 h 1918289"/>
              <a:gd name="connsiteX2" fmla="*/ 0 w 1408239"/>
              <a:gd name="connsiteY2" fmla="*/ 0 h 1918289"/>
              <a:gd name="connsiteX3" fmla="*/ 558605 w 1408239"/>
              <a:gd name="connsiteY3" fmla="*/ 0 h 1918289"/>
              <a:gd name="connsiteX4" fmla="*/ 599477 w 1408239"/>
              <a:gd name="connsiteY4" fmla="*/ 6182 h 1918289"/>
              <a:gd name="connsiteX5" fmla="*/ 625752 w 1408239"/>
              <a:gd name="connsiteY5" fmla="*/ 15453 h 1918289"/>
              <a:gd name="connsiteX6" fmla="*/ 660785 w 1408239"/>
              <a:gd name="connsiteY6" fmla="*/ 37086 h 1918289"/>
              <a:gd name="connsiteX7" fmla="*/ 681223 w 1408239"/>
              <a:gd name="connsiteY7" fmla="*/ 64901 h 1918289"/>
              <a:gd name="connsiteX8" fmla="*/ 704577 w 1408239"/>
              <a:gd name="connsiteY8" fmla="*/ 95805 h 1918289"/>
              <a:gd name="connsiteX9" fmla="*/ 725016 w 1408239"/>
              <a:gd name="connsiteY9" fmla="*/ 132890 h 1918289"/>
              <a:gd name="connsiteX10" fmla="*/ 736694 w 1408239"/>
              <a:gd name="connsiteY10" fmla="*/ 169976 h 1918289"/>
              <a:gd name="connsiteX11" fmla="*/ 751290 w 1408239"/>
              <a:gd name="connsiteY11" fmla="*/ 213242 h 1918289"/>
              <a:gd name="connsiteX12" fmla="*/ 780485 w 1408239"/>
              <a:gd name="connsiteY12" fmla="*/ 309047 h 1918289"/>
              <a:gd name="connsiteX13" fmla="*/ 800921 w 1408239"/>
              <a:gd name="connsiteY13" fmla="*/ 420302 h 1918289"/>
              <a:gd name="connsiteX14" fmla="*/ 827197 w 1408239"/>
              <a:gd name="connsiteY14" fmla="*/ 522289 h 1918289"/>
              <a:gd name="connsiteX15" fmla="*/ 850553 w 1408239"/>
              <a:gd name="connsiteY15" fmla="*/ 624276 h 1918289"/>
              <a:gd name="connsiteX16" fmla="*/ 891426 w 1408239"/>
              <a:gd name="connsiteY16" fmla="*/ 713899 h 1918289"/>
              <a:gd name="connsiteX17" fmla="*/ 932296 w 1408239"/>
              <a:gd name="connsiteY17" fmla="*/ 806610 h 1918289"/>
              <a:gd name="connsiteX18" fmla="*/ 981929 w 1408239"/>
              <a:gd name="connsiteY18" fmla="*/ 902415 h 1918289"/>
              <a:gd name="connsiteX19" fmla="*/ 1028641 w 1408239"/>
              <a:gd name="connsiteY19" fmla="*/ 985856 h 1918289"/>
              <a:gd name="connsiteX20" fmla="*/ 1043239 w 1408239"/>
              <a:gd name="connsiteY20" fmla="*/ 1029121 h 1918289"/>
              <a:gd name="connsiteX21" fmla="*/ 1072435 w 1408239"/>
              <a:gd name="connsiteY21" fmla="*/ 1066207 h 1918289"/>
              <a:gd name="connsiteX22" fmla="*/ 1084110 w 1408239"/>
              <a:gd name="connsiteY22" fmla="*/ 1087840 h 1918289"/>
              <a:gd name="connsiteX23" fmla="*/ 1107466 w 1408239"/>
              <a:gd name="connsiteY23" fmla="*/ 1115658 h 1918289"/>
              <a:gd name="connsiteX24" fmla="*/ 1119146 w 1408239"/>
              <a:gd name="connsiteY24" fmla="*/ 1137288 h 1918289"/>
              <a:gd name="connsiteX25" fmla="*/ 1127903 w 1408239"/>
              <a:gd name="connsiteY25" fmla="*/ 1152741 h 1918289"/>
              <a:gd name="connsiteX26" fmla="*/ 1133743 w 1408239"/>
              <a:gd name="connsiteY26" fmla="*/ 1168192 h 1918289"/>
              <a:gd name="connsiteX27" fmla="*/ 1139582 w 1408239"/>
              <a:gd name="connsiteY27" fmla="*/ 1183645 h 1918289"/>
              <a:gd name="connsiteX28" fmla="*/ 1148338 w 1408239"/>
              <a:gd name="connsiteY28" fmla="*/ 1196009 h 1918289"/>
              <a:gd name="connsiteX29" fmla="*/ 1209649 w 1408239"/>
              <a:gd name="connsiteY29" fmla="*/ 1291812 h 1918289"/>
              <a:gd name="connsiteX30" fmla="*/ 1259281 w 1408239"/>
              <a:gd name="connsiteY30" fmla="*/ 1387616 h 1918289"/>
              <a:gd name="connsiteX31" fmla="*/ 1308912 w 1408239"/>
              <a:gd name="connsiteY31" fmla="*/ 1489599 h 1918289"/>
              <a:gd name="connsiteX32" fmla="*/ 1349784 w 1408239"/>
              <a:gd name="connsiteY32" fmla="*/ 1600857 h 1918289"/>
              <a:gd name="connsiteX33" fmla="*/ 1376059 w 1408239"/>
              <a:gd name="connsiteY33" fmla="*/ 1712115 h 1918289"/>
              <a:gd name="connsiteX34" fmla="*/ 1399415 w 1408239"/>
              <a:gd name="connsiteY34" fmla="*/ 1829552 h 1918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408239" h="1918289">
                <a:moveTo>
                  <a:pt x="1408239" y="1918289"/>
                </a:moveTo>
                <a:lnTo>
                  <a:pt x="0" y="1918289"/>
                </a:lnTo>
                <a:lnTo>
                  <a:pt x="0" y="0"/>
                </a:lnTo>
                <a:lnTo>
                  <a:pt x="558605" y="0"/>
                </a:lnTo>
                <a:lnTo>
                  <a:pt x="599477" y="6182"/>
                </a:lnTo>
                <a:lnTo>
                  <a:pt x="625752" y="15453"/>
                </a:lnTo>
                <a:lnTo>
                  <a:pt x="660785" y="37086"/>
                </a:lnTo>
                <a:lnTo>
                  <a:pt x="681223" y="64901"/>
                </a:lnTo>
                <a:lnTo>
                  <a:pt x="704577" y="95805"/>
                </a:lnTo>
                <a:lnTo>
                  <a:pt x="725016" y="132890"/>
                </a:lnTo>
                <a:lnTo>
                  <a:pt x="736694" y="169976"/>
                </a:lnTo>
                <a:lnTo>
                  <a:pt x="751290" y="213242"/>
                </a:lnTo>
                <a:lnTo>
                  <a:pt x="780485" y="309047"/>
                </a:lnTo>
                <a:lnTo>
                  <a:pt x="800921" y="420302"/>
                </a:lnTo>
                <a:lnTo>
                  <a:pt x="827197" y="522289"/>
                </a:lnTo>
                <a:lnTo>
                  <a:pt x="850553" y="624276"/>
                </a:lnTo>
                <a:lnTo>
                  <a:pt x="891426" y="713899"/>
                </a:lnTo>
                <a:lnTo>
                  <a:pt x="932296" y="806610"/>
                </a:lnTo>
                <a:lnTo>
                  <a:pt x="981929" y="902415"/>
                </a:lnTo>
                <a:lnTo>
                  <a:pt x="1028641" y="985856"/>
                </a:lnTo>
                <a:lnTo>
                  <a:pt x="1043239" y="1029121"/>
                </a:lnTo>
                <a:lnTo>
                  <a:pt x="1072435" y="1066207"/>
                </a:lnTo>
                <a:lnTo>
                  <a:pt x="1084110" y="1087840"/>
                </a:lnTo>
                <a:lnTo>
                  <a:pt x="1107466" y="1115658"/>
                </a:lnTo>
                <a:lnTo>
                  <a:pt x="1119146" y="1137288"/>
                </a:lnTo>
                <a:lnTo>
                  <a:pt x="1127903" y="1152741"/>
                </a:lnTo>
                <a:lnTo>
                  <a:pt x="1133743" y="1168192"/>
                </a:lnTo>
                <a:lnTo>
                  <a:pt x="1139582" y="1183645"/>
                </a:lnTo>
                <a:lnTo>
                  <a:pt x="1148338" y="1196009"/>
                </a:lnTo>
                <a:lnTo>
                  <a:pt x="1209649" y="1291812"/>
                </a:lnTo>
                <a:lnTo>
                  <a:pt x="1259281" y="1387616"/>
                </a:lnTo>
                <a:lnTo>
                  <a:pt x="1308912" y="1489599"/>
                </a:lnTo>
                <a:lnTo>
                  <a:pt x="1349784" y="1600857"/>
                </a:lnTo>
                <a:lnTo>
                  <a:pt x="1376059" y="1712115"/>
                </a:lnTo>
                <a:lnTo>
                  <a:pt x="1399415" y="1829552"/>
                </a:lnTo>
                <a:close/>
              </a:path>
            </a:pathLst>
          </a:custGeom>
          <a:blipFill dpi="0" rotWithShape="0">
            <a:blip r:embed="rId5"/>
            <a:srcRect/>
            <a:stretch>
              <a:fillRect/>
            </a:stretch>
          </a:blipFill>
          <a:ln w="38100">
            <a:solidFill>
              <a:srgbClr val="44546B"/>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wrap="square" rtlCol="0" anchor="ctr">
            <a:noAutofit/>
          </a:bodyPr>
          <a:lstStyle/>
          <a:p>
            <a:pPr algn="ctr"/>
            <a:endParaRPr lang="en-US" dirty="0"/>
          </a:p>
        </p:txBody>
      </p:sp>
      <p:sp>
        <p:nvSpPr>
          <p:cNvPr id="28" name="TextBox 27">
            <a:extLst>
              <a:ext uri="{FF2B5EF4-FFF2-40B4-BE49-F238E27FC236}">
                <a16:creationId xmlns:a16="http://schemas.microsoft.com/office/drawing/2014/main" id="{A391AD3E-BD85-438D-93B3-BFA0A2DEC673}"/>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grpSp>
        <p:nvGrpSpPr>
          <p:cNvPr id="43" name="Group 42">
            <a:extLst>
              <a:ext uri="{FF2B5EF4-FFF2-40B4-BE49-F238E27FC236}">
                <a16:creationId xmlns:a16="http://schemas.microsoft.com/office/drawing/2014/main" id="{791E0348-545C-428A-96E3-8B94EE399F62}"/>
              </a:ext>
            </a:extLst>
          </p:cNvPr>
          <p:cNvGrpSpPr/>
          <p:nvPr/>
        </p:nvGrpSpPr>
        <p:grpSpPr>
          <a:xfrm>
            <a:off x="563525" y="2498654"/>
            <a:ext cx="3530009" cy="1701210"/>
            <a:chOff x="563525" y="2498654"/>
            <a:chExt cx="3530009" cy="1701210"/>
          </a:xfrm>
        </p:grpSpPr>
        <p:sp>
          <p:nvSpPr>
            <p:cNvPr id="4" name="Rectangle 3">
              <a:extLst>
                <a:ext uri="{FF2B5EF4-FFF2-40B4-BE49-F238E27FC236}">
                  <a16:creationId xmlns:a16="http://schemas.microsoft.com/office/drawing/2014/main" id="{2F8271E2-2DBB-4A22-8A16-0C63E1906AB1}"/>
                </a:ext>
              </a:extLst>
            </p:cNvPr>
            <p:cNvSpPr/>
            <p:nvPr/>
          </p:nvSpPr>
          <p:spPr>
            <a:xfrm>
              <a:off x="563525" y="2498654"/>
              <a:ext cx="3530009" cy="1701210"/>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300" dirty="0">
                <a:solidFill>
                  <a:schemeClr val="bg1"/>
                </a:solidFill>
                <a:latin typeface="Candara" panose="020E0502030303020204" pitchFamily="34" charset="0"/>
              </a:endParaRPr>
            </a:p>
          </p:txBody>
        </p:sp>
        <p:sp>
          <p:nvSpPr>
            <p:cNvPr id="29" name="TextBox 28">
              <a:extLst>
                <a:ext uri="{FF2B5EF4-FFF2-40B4-BE49-F238E27FC236}">
                  <a16:creationId xmlns:a16="http://schemas.microsoft.com/office/drawing/2014/main" id="{06D607A1-08D1-4743-ACBA-EF1259FFA4F1}"/>
                </a:ext>
              </a:extLst>
            </p:cNvPr>
            <p:cNvSpPr txBox="1"/>
            <p:nvPr/>
          </p:nvSpPr>
          <p:spPr>
            <a:xfrm>
              <a:off x="1095152" y="2602901"/>
              <a:ext cx="2466754" cy="1492716"/>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32" name="Freeform: Shape 31">
            <a:extLst>
              <a:ext uri="{FF2B5EF4-FFF2-40B4-BE49-F238E27FC236}">
                <a16:creationId xmlns:a16="http://schemas.microsoft.com/office/drawing/2014/main" id="{1E0DBCE3-4737-49D8-B411-BBA6AF8410DC}"/>
              </a:ext>
            </a:extLst>
          </p:cNvPr>
          <p:cNvSpPr/>
          <p:nvPr/>
        </p:nvSpPr>
        <p:spPr>
          <a:xfrm>
            <a:off x="563525" y="2174227"/>
            <a:ext cx="3530009" cy="394695"/>
          </a:xfrm>
          <a:custGeom>
            <a:avLst/>
            <a:gdLst>
              <a:gd name="connsiteX0" fmla="*/ 77303 w 3530009"/>
              <a:gd name="connsiteY0" fmla="*/ 0 h 394695"/>
              <a:gd name="connsiteX1" fmla="*/ 3452706 w 3530009"/>
              <a:gd name="connsiteY1" fmla="*/ 0 h 394695"/>
              <a:gd name="connsiteX2" fmla="*/ 3530009 w 3530009"/>
              <a:gd name="connsiteY2" fmla="*/ 77303 h 394695"/>
              <a:gd name="connsiteX3" fmla="*/ 3530009 w 3530009"/>
              <a:gd name="connsiteY3" fmla="*/ 386504 h 394695"/>
              <a:gd name="connsiteX4" fmla="*/ 3528355 w 3530009"/>
              <a:gd name="connsiteY4" fmla="*/ 394695 h 394695"/>
              <a:gd name="connsiteX5" fmla="*/ 1654 w 3530009"/>
              <a:gd name="connsiteY5" fmla="*/ 394695 h 394695"/>
              <a:gd name="connsiteX6" fmla="*/ 0 w 3530009"/>
              <a:gd name="connsiteY6" fmla="*/ 386504 h 394695"/>
              <a:gd name="connsiteX7" fmla="*/ 0 w 3530009"/>
              <a:gd name="connsiteY7" fmla="*/ 77303 h 394695"/>
              <a:gd name="connsiteX8" fmla="*/ 77303 w 3530009"/>
              <a:gd name="connsiteY8" fmla="*/ 0 h 39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30009" h="394695">
                <a:moveTo>
                  <a:pt x="77303" y="0"/>
                </a:moveTo>
                <a:lnTo>
                  <a:pt x="3452706" y="0"/>
                </a:lnTo>
                <a:cubicBezTo>
                  <a:pt x="3495399" y="0"/>
                  <a:pt x="3530009" y="34610"/>
                  <a:pt x="3530009" y="77303"/>
                </a:cubicBezTo>
                <a:lnTo>
                  <a:pt x="3530009" y="386504"/>
                </a:lnTo>
                <a:lnTo>
                  <a:pt x="3528355" y="394695"/>
                </a:lnTo>
                <a:lnTo>
                  <a:pt x="1654" y="394695"/>
                </a:lnTo>
                <a:lnTo>
                  <a:pt x="0" y="386504"/>
                </a:lnTo>
                <a:lnTo>
                  <a:pt x="0" y="77303"/>
                </a:lnTo>
                <a:cubicBezTo>
                  <a:pt x="0" y="34610"/>
                  <a:pt x="34610" y="0"/>
                  <a:pt x="77303"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Lorem Ipsum</a:t>
            </a:r>
          </a:p>
        </p:txBody>
      </p:sp>
      <p:grpSp>
        <p:nvGrpSpPr>
          <p:cNvPr id="45" name="Group 44">
            <a:extLst>
              <a:ext uri="{FF2B5EF4-FFF2-40B4-BE49-F238E27FC236}">
                <a16:creationId xmlns:a16="http://schemas.microsoft.com/office/drawing/2014/main" id="{478A9EC9-7F54-4036-A8AF-DBB4C1804483}"/>
              </a:ext>
            </a:extLst>
          </p:cNvPr>
          <p:cNvGrpSpPr/>
          <p:nvPr/>
        </p:nvGrpSpPr>
        <p:grpSpPr>
          <a:xfrm>
            <a:off x="563525" y="4651370"/>
            <a:ext cx="3530009" cy="1701210"/>
            <a:chOff x="563525" y="4651370"/>
            <a:chExt cx="3530009" cy="1701210"/>
          </a:xfrm>
        </p:grpSpPr>
        <p:sp>
          <p:nvSpPr>
            <p:cNvPr id="33" name="Rectangle 32">
              <a:extLst>
                <a:ext uri="{FF2B5EF4-FFF2-40B4-BE49-F238E27FC236}">
                  <a16:creationId xmlns:a16="http://schemas.microsoft.com/office/drawing/2014/main" id="{31E0F2B5-EDE6-4FF7-A92F-93C7E23337C9}"/>
                </a:ext>
              </a:extLst>
            </p:cNvPr>
            <p:cNvSpPr/>
            <p:nvPr/>
          </p:nvSpPr>
          <p:spPr>
            <a:xfrm>
              <a:off x="563525" y="4651370"/>
              <a:ext cx="3530009" cy="1701210"/>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300" dirty="0">
                <a:solidFill>
                  <a:schemeClr val="bg1"/>
                </a:solidFill>
                <a:latin typeface="Candara" panose="020E0502030303020204" pitchFamily="34" charset="0"/>
              </a:endParaRPr>
            </a:p>
          </p:txBody>
        </p:sp>
        <p:sp>
          <p:nvSpPr>
            <p:cNvPr id="34" name="TextBox 33">
              <a:extLst>
                <a:ext uri="{FF2B5EF4-FFF2-40B4-BE49-F238E27FC236}">
                  <a16:creationId xmlns:a16="http://schemas.microsoft.com/office/drawing/2014/main" id="{2759855E-C0BE-4876-967A-4DD5C5B592DE}"/>
                </a:ext>
              </a:extLst>
            </p:cNvPr>
            <p:cNvSpPr txBox="1"/>
            <p:nvPr/>
          </p:nvSpPr>
          <p:spPr>
            <a:xfrm>
              <a:off x="1095152" y="4755617"/>
              <a:ext cx="2466754" cy="1492716"/>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35" name="Freeform: Shape 34">
            <a:extLst>
              <a:ext uri="{FF2B5EF4-FFF2-40B4-BE49-F238E27FC236}">
                <a16:creationId xmlns:a16="http://schemas.microsoft.com/office/drawing/2014/main" id="{64B78BBE-AC9D-46D2-873E-9CD6CAAB5867}"/>
              </a:ext>
            </a:extLst>
          </p:cNvPr>
          <p:cNvSpPr/>
          <p:nvPr/>
        </p:nvSpPr>
        <p:spPr>
          <a:xfrm>
            <a:off x="563525" y="4326943"/>
            <a:ext cx="3530009" cy="394695"/>
          </a:xfrm>
          <a:custGeom>
            <a:avLst/>
            <a:gdLst>
              <a:gd name="connsiteX0" fmla="*/ 77303 w 3530009"/>
              <a:gd name="connsiteY0" fmla="*/ 0 h 394695"/>
              <a:gd name="connsiteX1" fmla="*/ 3452706 w 3530009"/>
              <a:gd name="connsiteY1" fmla="*/ 0 h 394695"/>
              <a:gd name="connsiteX2" fmla="*/ 3530009 w 3530009"/>
              <a:gd name="connsiteY2" fmla="*/ 77303 h 394695"/>
              <a:gd name="connsiteX3" fmla="*/ 3530009 w 3530009"/>
              <a:gd name="connsiteY3" fmla="*/ 386504 h 394695"/>
              <a:gd name="connsiteX4" fmla="*/ 3528355 w 3530009"/>
              <a:gd name="connsiteY4" fmla="*/ 394695 h 394695"/>
              <a:gd name="connsiteX5" fmla="*/ 1654 w 3530009"/>
              <a:gd name="connsiteY5" fmla="*/ 394695 h 394695"/>
              <a:gd name="connsiteX6" fmla="*/ 0 w 3530009"/>
              <a:gd name="connsiteY6" fmla="*/ 386504 h 394695"/>
              <a:gd name="connsiteX7" fmla="*/ 0 w 3530009"/>
              <a:gd name="connsiteY7" fmla="*/ 77303 h 394695"/>
              <a:gd name="connsiteX8" fmla="*/ 77303 w 3530009"/>
              <a:gd name="connsiteY8" fmla="*/ 0 h 39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30009" h="394695">
                <a:moveTo>
                  <a:pt x="77303" y="0"/>
                </a:moveTo>
                <a:lnTo>
                  <a:pt x="3452706" y="0"/>
                </a:lnTo>
                <a:cubicBezTo>
                  <a:pt x="3495399" y="0"/>
                  <a:pt x="3530009" y="34610"/>
                  <a:pt x="3530009" y="77303"/>
                </a:cubicBezTo>
                <a:lnTo>
                  <a:pt x="3530009" y="386504"/>
                </a:lnTo>
                <a:lnTo>
                  <a:pt x="3528355" y="394695"/>
                </a:lnTo>
                <a:lnTo>
                  <a:pt x="1654" y="394695"/>
                </a:lnTo>
                <a:lnTo>
                  <a:pt x="0" y="386504"/>
                </a:lnTo>
                <a:lnTo>
                  <a:pt x="0" y="77303"/>
                </a:lnTo>
                <a:cubicBezTo>
                  <a:pt x="0" y="34610"/>
                  <a:pt x="34610" y="0"/>
                  <a:pt x="77303"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Lorem Ipsum</a:t>
            </a:r>
          </a:p>
        </p:txBody>
      </p:sp>
      <p:grpSp>
        <p:nvGrpSpPr>
          <p:cNvPr id="44" name="Group 43">
            <a:extLst>
              <a:ext uri="{FF2B5EF4-FFF2-40B4-BE49-F238E27FC236}">
                <a16:creationId xmlns:a16="http://schemas.microsoft.com/office/drawing/2014/main" id="{AD85FB29-EB64-4157-9349-E23451A64AA9}"/>
              </a:ext>
            </a:extLst>
          </p:cNvPr>
          <p:cNvGrpSpPr/>
          <p:nvPr/>
        </p:nvGrpSpPr>
        <p:grpSpPr>
          <a:xfrm>
            <a:off x="4253023" y="2498654"/>
            <a:ext cx="3530009" cy="1701210"/>
            <a:chOff x="4253023" y="2498654"/>
            <a:chExt cx="3530009" cy="1701210"/>
          </a:xfrm>
        </p:grpSpPr>
        <p:sp>
          <p:nvSpPr>
            <p:cNvPr id="36" name="Rectangle 35">
              <a:extLst>
                <a:ext uri="{FF2B5EF4-FFF2-40B4-BE49-F238E27FC236}">
                  <a16:creationId xmlns:a16="http://schemas.microsoft.com/office/drawing/2014/main" id="{546727C5-7E66-4026-AC7E-76D5A1E21F61}"/>
                </a:ext>
              </a:extLst>
            </p:cNvPr>
            <p:cNvSpPr/>
            <p:nvPr/>
          </p:nvSpPr>
          <p:spPr>
            <a:xfrm>
              <a:off x="4253023" y="2498654"/>
              <a:ext cx="3530009" cy="1701210"/>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300" dirty="0">
                <a:solidFill>
                  <a:schemeClr val="bg1"/>
                </a:solidFill>
                <a:latin typeface="Candara" panose="020E0502030303020204" pitchFamily="34" charset="0"/>
              </a:endParaRPr>
            </a:p>
          </p:txBody>
        </p:sp>
        <p:sp>
          <p:nvSpPr>
            <p:cNvPr id="37" name="TextBox 36">
              <a:extLst>
                <a:ext uri="{FF2B5EF4-FFF2-40B4-BE49-F238E27FC236}">
                  <a16:creationId xmlns:a16="http://schemas.microsoft.com/office/drawing/2014/main" id="{19B137C3-54F9-4D9B-81F8-2196EE3153B0}"/>
                </a:ext>
              </a:extLst>
            </p:cNvPr>
            <p:cNvSpPr txBox="1"/>
            <p:nvPr/>
          </p:nvSpPr>
          <p:spPr>
            <a:xfrm>
              <a:off x="4863645" y="2645895"/>
              <a:ext cx="2466754" cy="1492716"/>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38" name="Freeform: Shape 37">
            <a:extLst>
              <a:ext uri="{FF2B5EF4-FFF2-40B4-BE49-F238E27FC236}">
                <a16:creationId xmlns:a16="http://schemas.microsoft.com/office/drawing/2014/main" id="{8BE32628-B7A5-4A75-9EB2-039FEC2D7113}"/>
              </a:ext>
            </a:extLst>
          </p:cNvPr>
          <p:cNvSpPr/>
          <p:nvPr/>
        </p:nvSpPr>
        <p:spPr>
          <a:xfrm>
            <a:off x="4253023" y="2174227"/>
            <a:ext cx="3530009" cy="394695"/>
          </a:xfrm>
          <a:custGeom>
            <a:avLst/>
            <a:gdLst>
              <a:gd name="connsiteX0" fmla="*/ 77303 w 3530009"/>
              <a:gd name="connsiteY0" fmla="*/ 0 h 394695"/>
              <a:gd name="connsiteX1" fmla="*/ 3452706 w 3530009"/>
              <a:gd name="connsiteY1" fmla="*/ 0 h 394695"/>
              <a:gd name="connsiteX2" fmla="*/ 3530009 w 3530009"/>
              <a:gd name="connsiteY2" fmla="*/ 77303 h 394695"/>
              <a:gd name="connsiteX3" fmla="*/ 3530009 w 3530009"/>
              <a:gd name="connsiteY3" fmla="*/ 386504 h 394695"/>
              <a:gd name="connsiteX4" fmla="*/ 3528355 w 3530009"/>
              <a:gd name="connsiteY4" fmla="*/ 394695 h 394695"/>
              <a:gd name="connsiteX5" fmla="*/ 1654 w 3530009"/>
              <a:gd name="connsiteY5" fmla="*/ 394695 h 394695"/>
              <a:gd name="connsiteX6" fmla="*/ 0 w 3530009"/>
              <a:gd name="connsiteY6" fmla="*/ 386504 h 394695"/>
              <a:gd name="connsiteX7" fmla="*/ 0 w 3530009"/>
              <a:gd name="connsiteY7" fmla="*/ 77303 h 394695"/>
              <a:gd name="connsiteX8" fmla="*/ 77303 w 3530009"/>
              <a:gd name="connsiteY8" fmla="*/ 0 h 39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30009" h="394695">
                <a:moveTo>
                  <a:pt x="77303" y="0"/>
                </a:moveTo>
                <a:lnTo>
                  <a:pt x="3452706" y="0"/>
                </a:lnTo>
                <a:cubicBezTo>
                  <a:pt x="3495399" y="0"/>
                  <a:pt x="3530009" y="34610"/>
                  <a:pt x="3530009" y="77303"/>
                </a:cubicBezTo>
                <a:lnTo>
                  <a:pt x="3530009" y="386504"/>
                </a:lnTo>
                <a:lnTo>
                  <a:pt x="3528355" y="394695"/>
                </a:lnTo>
                <a:lnTo>
                  <a:pt x="1654" y="394695"/>
                </a:lnTo>
                <a:lnTo>
                  <a:pt x="0" y="386504"/>
                </a:lnTo>
                <a:lnTo>
                  <a:pt x="0" y="77303"/>
                </a:lnTo>
                <a:cubicBezTo>
                  <a:pt x="0" y="34610"/>
                  <a:pt x="34610" y="0"/>
                  <a:pt x="77303"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Lorem Ipsum  </a:t>
            </a:r>
          </a:p>
        </p:txBody>
      </p:sp>
      <p:grpSp>
        <p:nvGrpSpPr>
          <p:cNvPr id="46" name="Group 45">
            <a:extLst>
              <a:ext uri="{FF2B5EF4-FFF2-40B4-BE49-F238E27FC236}">
                <a16:creationId xmlns:a16="http://schemas.microsoft.com/office/drawing/2014/main" id="{64F27D30-2A11-4D76-9413-AD2AB202CF0F}"/>
              </a:ext>
            </a:extLst>
          </p:cNvPr>
          <p:cNvGrpSpPr/>
          <p:nvPr/>
        </p:nvGrpSpPr>
        <p:grpSpPr>
          <a:xfrm>
            <a:off x="4242561" y="4651370"/>
            <a:ext cx="3530009" cy="1701210"/>
            <a:chOff x="4242561" y="4651370"/>
            <a:chExt cx="3530009" cy="1701210"/>
          </a:xfrm>
        </p:grpSpPr>
        <p:sp>
          <p:nvSpPr>
            <p:cNvPr id="39" name="Rectangle 38">
              <a:extLst>
                <a:ext uri="{FF2B5EF4-FFF2-40B4-BE49-F238E27FC236}">
                  <a16:creationId xmlns:a16="http://schemas.microsoft.com/office/drawing/2014/main" id="{A3EF0E2F-B7E9-4900-9175-E3B9C8F4DECC}"/>
                </a:ext>
              </a:extLst>
            </p:cNvPr>
            <p:cNvSpPr/>
            <p:nvPr/>
          </p:nvSpPr>
          <p:spPr>
            <a:xfrm>
              <a:off x="4242561" y="4651370"/>
              <a:ext cx="3530009" cy="1701210"/>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300" dirty="0">
                <a:solidFill>
                  <a:schemeClr val="bg1"/>
                </a:solidFill>
                <a:latin typeface="Candara" panose="020E0502030303020204" pitchFamily="34" charset="0"/>
              </a:endParaRPr>
            </a:p>
          </p:txBody>
        </p:sp>
        <p:sp>
          <p:nvSpPr>
            <p:cNvPr id="40" name="TextBox 39">
              <a:extLst>
                <a:ext uri="{FF2B5EF4-FFF2-40B4-BE49-F238E27FC236}">
                  <a16:creationId xmlns:a16="http://schemas.microsoft.com/office/drawing/2014/main" id="{3B74C6A9-2F41-4E47-889C-FB4D40366C1F}"/>
                </a:ext>
              </a:extLst>
            </p:cNvPr>
            <p:cNvSpPr txBox="1"/>
            <p:nvPr/>
          </p:nvSpPr>
          <p:spPr>
            <a:xfrm>
              <a:off x="4784650" y="4790751"/>
              <a:ext cx="2466754" cy="1492716"/>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41" name="Freeform: Shape 40">
            <a:extLst>
              <a:ext uri="{FF2B5EF4-FFF2-40B4-BE49-F238E27FC236}">
                <a16:creationId xmlns:a16="http://schemas.microsoft.com/office/drawing/2014/main" id="{E6DC5B7E-95D6-4C2C-B97A-F5ECD0D63BA7}"/>
              </a:ext>
            </a:extLst>
          </p:cNvPr>
          <p:cNvSpPr/>
          <p:nvPr/>
        </p:nvSpPr>
        <p:spPr>
          <a:xfrm>
            <a:off x="4242561" y="4326943"/>
            <a:ext cx="3530009" cy="394695"/>
          </a:xfrm>
          <a:custGeom>
            <a:avLst/>
            <a:gdLst>
              <a:gd name="connsiteX0" fmla="*/ 77303 w 3530009"/>
              <a:gd name="connsiteY0" fmla="*/ 0 h 394695"/>
              <a:gd name="connsiteX1" fmla="*/ 3452706 w 3530009"/>
              <a:gd name="connsiteY1" fmla="*/ 0 h 394695"/>
              <a:gd name="connsiteX2" fmla="*/ 3530009 w 3530009"/>
              <a:gd name="connsiteY2" fmla="*/ 77303 h 394695"/>
              <a:gd name="connsiteX3" fmla="*/ 3530009 w 3530009"/>
              <a:gd name="connsiteY3" fmla="*/ 386504 h 394695"/>
              <a:gd name="connsiteX4" fmla="*/ 3528355 w 3530009"/>
              <a:gd name="connsiteY4" fmla="*/ 394695 h 394695"/>
              <a:gd name="connsiteX5" fmla="*/ 1654 w 3530009"/>
              <a:gd name="connsiteY5" fmla="*/ 394695 h 394695"/>
              <a:gd name="connsiteX6" fmla="*/ 0 w 3530009"/>
              <a:gd name="connsiteY6" fmla="*/ 386504 h 394695"/>
              <a:gd name="connsiteX7" fmla="*/ 0 w 3530009"/>
              <a:gd name="connsiteY7" fmla="*/ 77303 h 394695"/>
              <a:gd name="connsiteX8" fmla="*/ 77303 w 3530009"/>
              <a:gd name="connsiteY8" fmla="*/ 0 h 39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30009" h="394695">
                <a:moveTo>
                  <a:pt x="77303" y="0"/>
                </a:moveTo>
                <a:lnTo>
                  <a:pt x="3452706" y="0"/>
                </a:lnTo>
                <a:cubicBezTo>
                  <a:pt x="3495399" y="0"/>
                  <a:pt x="3530009" y="34610"/>
                  <a:pt x="3530009" y="77303"/>
                </a:cubicBezTo>
                <a:lnTo>
                  <a:pt x="3530009" y="386504"/>
                </a:lnTo>
                <a:lnTo>
                  <a:pt x="3528355" y="394695"/>
                </a:lnTo>
                <a:lnTo>
                  <a:pt x="1654" y="394695"/>
                </a:lnTo>
                <a:lnTo>
                  <a:pt x="0" y="386504"/>
                </a:lnTo>
                <a:lnTo>
                  <a:pt x="0" y="77303"/>
                </a:lnTo>
                <a:cubicBezTo>
                  <a:pt x="0" y="34610"/>
                  <a:pt x="34610" y="0"/>
                  <a:pt x="77303" y="0"/>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Lorem Ipsum</a:t>
            </a:r>
          </a:p>
        </p:txBody>
      </p:sp>
      <p:pic>
        <p:nvPicPr>
          <p:cNvPr id="24" name="Picture 23">
            <a:hlinkClick r:id="rId6"/>
            <a:extLst>
              <a:ext uri="{FF2B5EF4-FFF2-40B4-BE49-F238E27FC236}">
                <a16:creationId xmlns:a16="http://schemas.microsoft.com/office/drawing/2014/main" id="{2FA75266-1ACC-4058-8A56-8709D59BB84A}"/>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256168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left)">
                                      <p:cBhvr>
                                        <p:cTn id="7" dur="500"/>
                                        <p:tgtEl>
                                          <p:spTgt spid="28"/>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dissolve">
                                      <p:cBhvr>
                                        <p:cTn id="10" dur="500"/>
                                        <p:tgtEl>
                                          <p:spTgt spid="12"/>
                                        </p:tgtEl>
                                      </p:cBhvr>
                                    </p:animEffect>
                                  </p:childTnLst>
                                </p:cTn>
                              </p:par>
                            </p:childTnLst>
                          </p:cTn>
                        </p:par>
                        <p:par>
                          <p:cTn id="11" fill="hold">
                            <p:stCondLst>
                              <p:cond delay="500"/>
                            </p:stCondLst>
                            <p:childTnLst>
                              <p:par>
                                <p:cTn id="12" presetID="47" presetClass="entr" presetSubtype="0" fill="hold" grpId="0" nodeType="afterEffect">
                                  <p:stCondLst>
                                    <p:cond delay="0"/>
                                  </p:stCondLst>
                                  <p:childTnLst>
                                    <p:set>
                                      <p:cBhvr>
                                        <p:cTn id="13" dur="1" fill="hold">
                                          <p:stCondLst>
                                            <p:cond delay="0"/>
                                          </p:stCondLst>
                                        </p:cTn>
                                        <p:tgtEl>
                                          <p:spTgt spid="32"/>
                                        </p:tgtEl>
                                        <p:attrNameLst>
                                          <p:attrName>style.visibility</p:attrName>
                                        </p:attrNameLst>
                                      </p:cBhvr>
                                      <p:to>
                                        <p:strVal val="visible"/>
                                      </p:to>
                                    </p:set>
                                    <p:animEffect transition="in" filter="fade">
                                      <p:cBhvr>
                                        <p:cTn id="14" dur="1000"/>
                                        <p:tgtEl>
                                          <p:spTgt spid="32"/>
                                        </p:tgtEl>
                                      </p:cBhvr>
                                    </p:animEffect>
                                    <p:anim calcmode="lin" valueType="num">
                                      <p:cBhvr>
                                        <p:cTn id="15" dur="1000" fill="hold"/>
                                        <p:tgtEl>
                                          <p:spTgt spid="32"/>
                                        </p:tgtEl>
                                        <p:attrNameLst>
                                          <p:attrName>ppt_x</p:attrName>
                                        </p:attrNameLst>
                                      </p:cBhvr>
                                      <p:tavLst>
                                        <p:tav tm="0">
                                          <p:val>
                                            <p:strVal val="#ppt_x"/>
                                          </p:val>
                                        </p:tav>
                                        <p:tav tm="100000">
                                          <p:val>
                                            <p:strVal val="#ppt_x"/>
                                          </p:val>
                                        </p:tav>
                                      </p:tavLst>
                                    </p:anim>
                                    <p:anim calcmode="lin" valueType="num">
                                      <p:cBhvr>
                                        <p:cTn id="16" dur="1000" fill="hold"/>
                                        <p:tgtEl>
                                          <p:spTgt spid="32"/>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43"/>
                                        </p:tgtEl>
                                        <p:attrNameLst>
                                          <p:attrName>style.visibility</p:attrName>
                                        </p:attrNameLst>
                                      </p:cBhvr>
                                      <p:to>
                                        <p:strVal val="visible"/>
                                      </p:to>
                                    </p:set>
                                    <p:animEffect transition="in" filter="fade">
                                      <p:cBhvr>
                                        <p:cTn id="19" dur="1000"/>
                                        <p:tgtEl>
                                          <p:spTgt spid="43"/>
                                        </p:tgtEl>
                                      </p:cBhvr>
                                    </p:animEffect>
                                    <p:anim calcmode="lin" valueType="num">
                                      <p:cBhvr>
                                        <p:cTn id="20" dur="1000" fill="hold"/>
                                        <p:tgtEl>
                                          <p:spTgt spid="43"/>
                                        </p:tgtEl>
                                        <p:attrNameLst>
                                          <p:attrName>ppt_x</p:attrName>
                                        </p:attrNameLst>
                                      </p:cBhvr>
                                      <p:tavLst>
                                        <p:tav tm="0">
                                          <p:val>
                                            <p:strVal val="#ppt_x"/>
                                          </p:val>
                                        </p:tav>
                                        <p:tav tm="100000">
                                          <p:val>
                                            <p:strVal val="#ppt_x"/>
                                          </p:val>
                                        </p:tav>
                                      </p:tavLst>
                                    </p:anim>
                                    <p:anim calcmode="lin" valueType="num">
                                      <p:cBhvr>
                                        <p:cTn id="21" dur="1000" fill="hold"/>
                                        <p:tgtEl>
                                          <p:spTgt spid="43"/>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25"/>
                                        </p:tgtEl>
                                        <p:attrNameLst>
                                          <p:attrName>style.visibility</p:attrName>
                                        </p:attrNameLst>
                                      </p:cBhvr>
                                      <p:to>
                                        <p:strVal val="visible"/>
                                      </p:to>
                                    </p:set>
                                    <p:anim calcmode="lin" valueType="num">
                                      <p:cBhvr>
                                        <p:cTn id="25" dur="500" fill="hold"/>
                                        <p:tgtEl>
                                          <p:spTgt spid="25"/>
                                        </p:tgtEl>
                                        <p:attrNameLst>
                                          <p:attrName>ppt_w</p:attrName>
                                        </p:attrNameLst>
                                      </p:cBhvr>
                                      <p:tavLst>
                                        <p:tav tm="0">
                                          <p:val>
                                            <p:fltVal val="0"/>
                                          </p:val>
                                        </p:tav>
                                        <p:tav tm="100000">
                                          <p:val>
                                            <p:strVal val="#ppt_w"/>
                                          </p:val>
                                        </p:tav>
                                      </p:tavLst>
                                    </p:anim>
                                    <p:anim calcmode="lin" valueType="num">
                                      <p:cBhvr>
                                        <p:cTn id="26" dur="500" fill="hold"/>
                                        <p:tgtEl>
                                          <p:spTgt spid="25"/>
                                        </p:tgtEl>
                                        <p:attrNameLst>
                                          <p:attrName>ppt_h</p:attrName>
                                        </p:attrNameLst>
                                      </p:cBhvr>
                                      <p:tavLst>
                                        <p:tav tm="0">
                                          <p:val>
                                            <p:fltVal val="0"/>
                                          </p:val>
                                        </p:tav>
                                        <p:tav tm="100000">
                                          <p:val>
                                            <p:strVal val="#ppt_h"/>
                                          </p:val>
                                        </p:tav>
                                      </p:tavLst>
                                    </p:anim>
                                    <p:animEffect transition="in" filter="fade">
                                      <p:cBhvr>
                                        <p:cTn id="27" dur="500"/>
                                        <p:tgtEl>
                                          <p:spTgt spid="25"/>
                                        </p:tgtEl>
                                      </p:cBhvr>
                                    </p:animEffect>
                                  </p:childTnLst>
                                </p:cTn>
                              </p:par>
                            </p:childTnLst>
                          </p:cTn>
                        </p:par>
                        <p:par>
                          <p:cTn id="28" fill="hold">
                            <p:stCondLst>
                              <p:cond delay="2000"/>
                            </p:stCondLst>
                            <p:childTnLst>
                              <p:par>
                                <p:cTn id="29" presetID="47" presetClass="entr" presetSubtype="0" fill="hold" grpId="0" nodeType="afterEffect">
                                  <p:stCondLst>
                                    <p:cond delay="0"/>
                                  </p:stCondLst>
                                  <p:childTnLst>
                                    <p:set>
                                      <p:cBhvr>
                                        <p:cTn id="30" dur="1" fill="hold">
                                          <p:stCondLst>
                                            <p:cond delay="0"/>
                                          </p:stCondLst>
                                        </p:cTn>
                                        <p:tgtEl>
                                          <p:spTgt spid="38"/>
                                        </p:tgtEl>
                                        <p:attrNameLst>
                                          <p:attrName>style.visibility</p:attrName>
                                        </p:attrNameLst>
                                      </p:cBhvr>
                                      <p:to>
                                        <p:strVal val="visible"/>
                                      </p:to>
                                    </p:set>
                                    <p:animEffect transition="in" filter="fade">
                                      <p:cBhvr>
                                        <p:cTn id="31" dur="1000"/>
                                        <p:tgtEl>
                                          <p:spTgt spid="38"/>
                                        </p:tgtEl>
                                      </p:cBhvr>
                                    </p:animEffect>
                                    <p:anim calcmode="lin" valueType="num">
                                      <p:cBhvr>
                                        <p:cTn id="32" dur="1000" fill="hold"/>
                                        <p:tgtEl>
                                          <p:spTgt spid="38"/>
                                        </p:tgtEl>
                                        <p:attrNameLst>
                                          <p:attrName>ppt_x</p:attrName>
                                        </p:attrNameLst>
                                      </p:cBhvr>
                                      <p:tavLst>
                                        <p:tav tm="0">
                                          <p:val>
                                            <p:strVal val="#ppt_x"/>
                                          </p:val>
                                        </p:tav>
                                        <p:tav tm="100000">
                                          <p:val>
                                            <p:strVal val="#ppt_x"/>
                                          </p:val>
                                        </p:tav>
                                      </p:tavLst>
                                    </p:anim>
                                    <p:anim calcmode="lin" valueType="num">
                                      <p:cBhvr>
                                        <p:cTn id="33" dur="1000" fill="hold"/>
                                        <p:tgtEl>
                                          <p:spTgt spid="38"/>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44"/>
                                        </p:tgtEl>
                                        <p:attrNameLst>
                                          <p:attrName>style.visibility</p:attrName>
                                        </p:attrNameLst>
                                      </p:cBhvr>
                                      <p:to>
                                        <p:strVal val="visible"/>
                                      </p:to>
                                    </p:set>
                                    <p:animEffect transition="in" filter="fade">
                                      <p:cBhvr>
                                        <p:cTn id="36" dur="1000"/>
                                        <p:tgtEl>
                                          <p:spTgt spid="44"/>
                                        </p:tgtEl>
                                      </p:cBhvr>
                                    </p:animEffect>
                                    <p:anim calcmode="lin" valueType="num">
                                      <p:cBhvr>
                                        <p:cTn id="37" dur="1000" fill="hold"/>
                                        <p:tgtEl>
                                          <p:spTgt spid="44"/>
                                        </p:tgtEl>
                                        <p:attrNameLst>
                                          <p:attrName>ppt_x</p:attrName>
                                        </p:attrNameLst>
                                      </p:cBhvr>
                                      <p:tavLst>
                                        <p:tav tm="0">
                                          <p:val>
                                            <p:strVal val="#ppt_x"/>
                                          </p:val>
                                        </p:tav>
                                        <p:tav tm="100000">
                                          <p:val>
                                            <p:strVal val="#ppt_x"/>
                                          </p:val>
                                        </p:tav>
                                      </p:tavLst>
                                    </p:anim>
                                    <p:anim calcmode="lin" valueType="num">
                                      <p:cBhvr>
                                        <p:cTn id="38" dur="1000" fill="hold"/>
                                        <p:tgtEl>
                                          <p:spTgt spid="44"/>
                                        </p:tgtEl>
                                        <p:attrNameLst>
                                          <p:attrName>ppt_y</p:attrName>
                                        </p:attrNameLst>
                                      </p:cBhvr>
                                      <p:tavLst>
                                        <p:tav tm="0">
                                          <p:val>
                                            <p:strVal val="#ppt_y+.1"/>
                                          </p:val>
                                        </p:tav>
                                        <p:tav tm="100000">
                                          <p:val>
                                            <p:strVal val="#ppt_y"/>
                                          </p:val>
                                        </p:tav>
                                      </p:tavLst>
                                    </p:anim>
                                  </p:childTnLst>
                                </p:cTn>
                              </p:par>
                            </p:childTnLst>
                          </p:cTn>
                        </p:par>
                        <p:par>
                          <p:cTn id="39" fill="hold">
                            <p:stCondLst>
                              <p:cond delay="3000"/>
                            </p:stCondLst>
                            <p:childTnLst>
                              <p:par>
                                <p:cTn id="40" presetID="53" presetClass="entr" presetSubtype="16" fill="hold" grpId="0" nodeType="afterEffect">
                                  <p:stCondLst>
                                    <p:cond delay="0"/>
                                  </p:stCondLst>
                                  <p:childTnLst>
                                    <p:set>
                                      <p:cBhvr>
                                        <p:cTn id="41" dur="1" fill="hold">
                                          <p:stCondLst>
                                            <p:cond delay="0"/>
                                          </p:stCondLst>
                                        </p:cTn>
                                        <p:tgtEl>
                                          <p:spTgt spid="27"/>
                                        </p:tgtEl>
                                        <p:attrNameLst>
                                          <p:attrName>style.visibility</p:attrName>
                                        </p:attrNameLst>
                                      </p:cBhvr>
                                      <p:to>
                                        <p:strVal val="visible"/>
                                      </p:to>
                                    </p:set>
                                    <p:anim calcmode="lin" valueType="num">
                                      <p:cBhvr>
                                        <p:cTn id="42" dur="500" fill="hold"/>
                                        <p:tgtEl>
                                          <p:spTgt spid="27"/>
                                        </p:tgtEl>
                                        <p:attrNameLst>
                                          <p:attrName>ppt_w</p:attrName>
                                        </p:attrNameLst>
                                      </p:cBhvr>
                                      <p:tavLst>
                                        <p:tav tm="0">
                                          <p:val>
                                            <p:fltVal val="0"/>
                                          </p:val>
                                        </p:tav>
                                        <p:tav tm="100000">
                                          <p:val>
                                            <p:strVal val="#ppt_w"/>
                                          </p:val>
                                        </p:tav>
                                      </p:tavLst>
                                    </p:anim>
                                    <p:anim calcmode="lin" valueType="num">
                                      <p:cBhvr>
                                        <p:cTn id="43" dur="500" fill="hold"/>
                                        <p:tgtEl>
                                          <p:spTgt spid="27"/>
                                        </p:tgtEl>
                                        <p:attrNameLst>
                                          <p:attrName>ppt_h</p:attrName>
                                        </p:attrNameLst>
                                      </p:cBhvr>
                                      <p:tavLst>
                                        <p:tav tm="0">
                                          <p:val>
                                            <p:fltVal val="0"/>
                                          </p:val>
                                        </p:tav>
                                        <p:tav tm="100000">
                                          <p:val>
                                            <p:strVal val="#ppt_h"/>
                                          </p:val>
                                        </p:tav>
                                      </p:tavLst>
                                    </p:anim>
                                    <p:animEffect transition="in" filter="fade">
                                      <p:cBhvr>
                                        <p:cTn id="44" dur="500"/>
                                        <p:tgtEl>
                                          <p:spTgt spid="27"/>
                                        </p:tgtEl>
                                      </p:cBhvr>
                                    </p:animEffect>
                                  </p:childTnLst>
                                </p:cTn>
                              </p:par>
                            </p:childTnLst>
                          </p:cTn>
                        </p:par>
                        <p:par>
                          <p:cTn id="45" fill="hold">
                            <p:stCondLst>
                              <p:cond delay="3500"/>
                            </p:stCondLst>
                            <p:childTnLst>
                              <p:par>
                                <p:cTn id="46" presetID="47" presetClass="entr" presetSubtype="0" fill="hold" grpId="0" nodeType="afterEffect">
                                  <p:stCondLst>
                                    <p:cond delay="0"/>
                                  </p:stCondLst>
                                  <p:childTnLst>
                                    <p:set>
                                      <p:cBhvr>
                                        <p:cTn id="47" dur="1" fill="hold">
                                          <p:stCondLst>
                                            <p:cond delay="0"/>
                                          </p:stCondLst>
                                        </p:cTn>
                                        <p:tgtEl>
                                          <p:spTgt spid="35"/>
                                        </p:tgtEl>
                                        <p:attrNameLst>
                                          <p:attrName>style.visibility</p:attrName>
                                        </p:attrNameLst>
                                      </p:cBhvr>
                                      <p:to>
                                        <p:strVal val="visible"/>
                                      </p:to>
                                    </p:set>
                                    <p:animEffect transition="in" filter="fade">
                                      <p:cBhvr>
                                        <p:cTn id="48" dur="1000"/>
                                        <p:tgtEl>
                                          <p:spTgt spid="35"/>
                                        </p:tgtEl>
                                      </p:cBhvr>
                                    </p:animEffect>
                                    <p:anim calcmode="lin" valueType="num">
                                      <p:cBhvr>
                                        <p:cTn id="49" dur="1000" fill="hold"/>
                                        <p:tgtEl>
                                          <p:spTgt spid="35"/>
                                        </p:tgtEl>
                                        <p:attrNameLst>
                                          <p:attrName>ppt_x</p:attrName>
                                        </p:attrNameLst>
                                      </p:cBhvr>
                                      <p:tavLst>
                                        <p:tav tm="0">
                                          <p:val>
                                            <p:strVal val="#ppt_x"/>
                                          </p:val>
                                        </p:tav>
                                        <p:tav tm="100000">
                                          <p:val>
                                            <p:strVal val="#ppt_x"/>
                                          </p:val>
                                        </p:tav>
                                      </p:tavLst>
                                    </p:anim>
                                    <p:anim calcmode="lin" valueType="num">
                                      <p:cBhvr>
                                        <p:cTn id="50" dur="1000" fill="hold"/>
                                        <p:tgtEl>
                                          <p:spTgt spid="35"/>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45"/>
                                        </p:tgtEl>
                                        <p:attrNameLst>
                                          <p:attrName>style.visibility</p:attrName>
                                        </p:attrNameLst>
                                      </p:cBhvr>
                                      <p:to>
                                        <p:strVal val="visible"/>
                                      </p:to>
                                    </p:set>
                                    <p:animEffect transition="in" filter="fade">
                                      <p:cBhvr>
                                        <p:cTn id="53" dur="1000"/>
                                        <p:tgtEl>
                                          <p:spTgt spid="45"/>
                                        </p:tgtEl>
                                      </p:cBhvr>
                                    </p:animEffect>
                                    <p:anim calcmode="lin" valueType="num">
                                      <p:cBhvr>
                                        <p:cTn id="54" dur="1000" fill="hold"/>
                                        <p:tgtEl>
                                          <p:spTgt spid="45"/>
                                        </p:tgtEl>
                                        <p:attrNameLst>
                                          <p:attrName>ppt_x</p:attrName>
                                        </p:attrNameLst>
                                      </p:cBhvr>
                                      <p:tavLst>
                                        <p:tav tm="0">
                                          <p:val>
                                            <p:strVal val="#ppt_x"/>
                                          </p:val>
                                        </p:tav>
                                        <p:tav tm="100000">
                                          <p:val>
                                            <p:strVal val="#ppt_x"/>
                                          </p:val>
                                        </p:tav>
                                      </p:tavLst>
                                    </p:anim>
                                    <p:anim calcmode="lin" valueType="num">
                                      <p:cBhvr>
                                        <p:cTn id="55" dur="1000" fill="hold"/>
                                        <p:tgtEl>
                                          <p:spTgt spid="45"/>
                                        </p:tgtEl>
                                        <p:attrNameLst>
                                          <p:attrName>ppt_y</p:attrName>
                                        </p:attrNameLst>
                                      </p:cBhvr>
                                      <p:tavLst>
                                        <p:tav tm="0">
                                          <p:val>
                                            <p:strVal val="#ppt_y+.1"/>
                                          </p:val>
                                        </p:tav>
                                        <p:tav tm="100000">
                                          <p:val>
                                            <p:strVal val="#ppt_y"/>
                                          </p:val>
                                        </p:tav>
                                      </p:tavLst>
                                    </p:anim>
                                  </p:childTnLst>
                                </p:cTn>
                              </p:par>
                            </p:childTnLst>
                          </p:cTn>
                        </p:par>
                        <p:par>
                          <p:cTn id="56" fill="hold">
                            <p:stCondLst>
                              <p:cond delay="4500"/>
                            </p:stCondLst>
                            <p:childTnLst>
                              <p:par>
                                <p:cTn id="57" presetID="53" presetClass="entr" presetSubtype="16" fill="hold" grpId="0" nodeType="after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p:cTn id="59" dur="500" fill="hold"/>
                                        <p:tgtEl>
                                          <p:spTgt spid="21"/>
                                        </p:tgtEl>
                                        <p:attrNameLst>
                                          <p:attrName>ppt_w</p:attrName>
                                        </p:attrNameLst>
                                      </p:cBhvr>
                                      <p:tavLst>
                                        <p:tav tm="0">
                                          <p:val>
                                            <p:fltVal val="0"/>
                                          </p:val>
                                        </p:tav>
                                        <p:tav tm="100000">
                                          <p:val>
                                            <p:strVal val="#ppt_w"/>
                                          </p:val>
                                        </p:tav>
                                      </p:tavLst>
                                    </p:anim>
                                    <p:anim calcmode="lin" valueType="num">
                                      <p:cBhvr>
                                        <p:cTn id="60" dur="500" fill="hold"/>
                                        <p:tgtEl>
                                          <p:spTgt spid="21"/>
                                        </p:tgtEl>
                                        <p:attrNameLst>
                                          <p:attrName>ppt_h</p:attrName>
                                        </p:attrNameLst>
                                      </p:cBhvr>
                                      <p:tavLst>
                                        <p:tav tm="0">
                                          <p:val>
                                            <p:fltVal val="0"/>
                                          </p:val>
                                        </p:tav>
                                        <p:tav tm="100000">
                                          <p:val>
                                            <p:strVal val="#ppt_h"/>
                                          </p:val>
                                        </p:tav>
                                      </p:tavLst>
                                    </p:anim>
                                    <p:animEffect transition="in" filter="fade">
                                      <p:cBhvr>
                                        <p:cTn id="61" dur="500"/>
                                        <p:tgtEl>
                                          <p:spTgt spid="21"/>
                                        </p:tgtEl>
                                      </p:cBhvr>
                                    </p:animEffect>
                                  </p:childTnLst>
                                </p:cTn>
                              </p:par>
                            </p:childTnLst>
                          </p:cTn>
                        </p:par>
                        <p:par>
                          <p:cTn id="62" fill="hold">
                            <p:stCondLst>
                              <p:cond delay="5000"/>
                            </p:stCondLst>
                            <p:childTnLst>
                              <p:par>
                                <p:cTn id="63" presetID="47" presetClass="entr" presetSubtype="0" fill="hold" grpId="0" nodeType="afterEffect">
                                  <p:stCondLst>
                                    <p:cond delay="0"/>
                                  </p:stCondLst>
                                  <p:childTnLst>
                                    <p:set>
                                      <p:cBhvr>
                                        <p:cTn id="64" dur="1" fill="hold">
                                          <p:stCondLst>
                                            <p:cond delay="0"/>
                                          </p:stCondLst>
                                        </p:cTn>
                                        <p:tgtEl>
                                          <p:spTgt spid="41"/>
                                        </p:tgtEl>
                                        <p:attrNameLst>
                                          <p:attrName>style.visibility</p:attrName>
                                        </p:attrNameLst>
                                      </p:cBhvr>
                                      <p:to>
                                        <p:strVal val="visible"/>
                                      </p:to>
                                    </p:set>
                                    <p:animEffect transition="in" filter="fade">
                                      <p:cBhvr>
                                        <p:cTn id="65" dur="1000"/>
                                        <p:tgtEl>
                                          <p:spTgt spid="41"/>
                                        </p:tgtEl>
                                      </p:cBhvr>
                                    </p:animEffect>
                                    <p:anim calcmode="lin" valueType="num">
                                      <p:cBhvr>
                                        <p:cTn id="66" dur="1000" fill="hold"/>
                                        <p:tgtEl>
                                          <p:spTgt spid="41"/>
                                        </p:tgtEl>
                                        <p:attrNameLst>
                                          <p:attrName>ppt_x</p:attrName>
                                        </p:attrNameLst>
                                      </p:cBhvr>
                                      <p:tavLst>
                                        <p:tav tm="0">
                                          <p:val>
                                            <p:strVal val="#ppt_x"/>
                                          </p:val>
                                        </p:tav>
                                        <p:tav tm="100000">
                                          <p:val>
                                            <p:strVal val="#ppt_x"/>
                                          </p:val>
                                        </p:tav>
                                      </p:tavLst>
                                    </p:anim>
                                    <p:anim calcmode="lin" valueType="num">
                                      <p:cBhvr>
                                        <p:cTn id="67" dur="1000" fill="hold"/>
                                        <p:tgtEl>
                                          <p:spTgt spid="41"/>
                                        </p:tgtEl>
                                        <p:attrNameLst>
                                          <p:attrName>ppt_y</p:attrName>
                                        </p:attrNameLst>
                                      </p:cBhvr>
                                      <p:tavLst>
                                        <p:tav tm="0">
                                          <p:val>
                                            <p:strVal val="#ppt_y-.1"/>
                                          </p:val>
                                        </p:tav>
                                        <p:tav tm="100000">
                                          <p:val>
                                            <p:strVal val="#ppt_y"/>
                                          </p:val>
                                        </p:tav>
                                      </p:tavLst>
                                    </p:anim>
                                  </p:childTnLst>
                                </p:cTn>
                              </p:par>
                              <p:par>
                                <p:cTn id="68" presetID="42" presetClass="entr" presetSubtype="0" fill="hold" nodeType="withEffect">
                                  <p:stCondLst>
                                    <p:cond delay="0"/>
                                  </p:stCondLst>
                                  <p:childTnLst>
                                    <p:set>
                                      <p:cBhvr>
                                        <p:cTn id="69" dur="1" fill="hold">
                                          <p:stCondLst>
                                            <p:cond delay="0"/>
                                          </p:stCondLst>
                                        </p:cTn>
                                        <p:tgtEl>
                                          <p:spTgt spid="46"/>
                                        </p:tgtEl>
                                        <p:attrNameLst>
                                          <p:attrName>style.visibility</p:attrName>
                                        </p:attrNameLst>
                                      </p:cBhvr>
                                      <p:to>
                                        <p:strVal val="visible"/>
                                      </p:to>
                                    </p:set>
                                    <p:animEffect transition="in" filter="fade">
                                      <p:cBhvr>
                                        <p:cTn id="70" dur="1000"/>
                                        <p:tgtEl>
                                          <p:spTgt spid="46"/>
                                        </p:tgtEl>
                                      </p:cBhvr>
                                    </p:animEffect>
                                    <p:anim calcmode="lin" valueType="num">
                                      <p:cBhvr>
                                        <p:cTn id="71" dur="1000" fill="hold"/>
                                        <p:tgtEl>
                                          <p:spTgt spid="46"/>
                                        </p:tgtEl>
                                        <p:attrNameLst>
                                          <p:attrName>ppt_x</p:attrName>
                                        </p:attrNameLst>
                                      </p:cBhvr>
                                      <p:tavLst>
                                        <p:tav tm="0">
                                          <p:val>
                                            <p:strVal val="#ppt_x"/>
                                          </p:val>
                                        </p:tav>
                                        <p:tav tm="100000">
                                          <p:val>
                                            <p:strVal val="#ppt_x"/>
                                          </p:val>
                                        </p:tav>
                                      </p:tavLst>
                                    </p:anim>
                                    <p:anim calcmode="lin" valueType="num">
                                      <p:cBhvr>
                                        <p:cTn id="72" dur="1000" fill="hold"/>
                                        <p:tgtEl>
                                          <p:spTgt spid="46"/>
                                        </p:tgtEl>
                                        <p:attrNameLst>
                                          <p:attrName>ppt_y</p:attrName>
                                        </p:attrNameLst>
                                      </p:cBhvr>
                                      <p:tavLst>
                                        <p:tav tm="0">
                                          <p:val>
                                            <p:strVal val="#ppt_y+.1"/>
                                          </p:val>
                                        </p:tav>
                                        <p:tav tm="100000">
                                          <p:val>
                                            <p:strVal val="#ppt_y"/>
                                          </p:val>
                                        </p:tav>
                                      </p:tavLst>
                                    </p:anim>
                                  </p:childTnLst>
                                </p:cTn>
                              </p:par>
                            </p:childTnLst>
                          </p:cTn>
                        </p:par>
                        <p:par>
                          <p:cTn id="73" fill="hold">
                            <p:stCondLst>
                              <p:cond delay="6000"/>
                            </p:stCondLst>
                            <p:childTnLst>
                              <p:par>
                                <p:cTn id="74" presetID="53" presetClass="entr" presetSubtype="16" fill="hold" grpId="0" nodeType="afterEffect">
                                  <p:stCondLst>
                                    <p:cond delay="0"/>
                                  </p:stCondLst>
                                  <p:childTnLst>
                                    <p:set>
                                      <p:cBhvr>
                                        <p:cTn id="75" dur="1" fill="hold">
                                          <p:stCondLst>
                                            <p:cond delay="0"/>
                                          </p:stCondLst>
                                        </p:cTn>
                                        <p:tgtEl>
                                          <p:spTgt spid="23"/>
                                        </p:tgtEl>
                                        <p:attrNameLst>
                                          <p:attrName>style.visibility</p:attrName>
                                        </p:attrNameLst>
                                      </p:cBhvr>
                                      <p:to>
                                        <p:strVal val="visible"/>
                                      </p:to>
                                    </p:set>
                                    <p:anim calcmode="lin" valueType="num">
                                      <p:cBhvr>
                                        <p:cTn id="76" dur="500" fill="hold"/>
                                        <p:tgtEl>
                                          <p:spTgt spid="23"/>
                                        </p:tgtEl>
                                        <p:attrNameLst>
                                          <p:attrName>ppt_w</p:attrName>
                                        </p:attrNameLst>
                                      </p:cBhvr>
                                      <p:tavLst>
                                        <p:tav tm="0">
                                          <p:val>
                                            <p:fltVal val="0"/>
                                          </p:val>
                                        </p:tav>
                                        <p:tav tm="100000">
                                          <p:val>
                                            <p:strVal val="#ppt_w"/>
                                          </p:val>
                                        </p:tav>
                                      </p:tavLst>
                                    </p:anim>
                                    <p:anim calcmode="lin" valueType="num">
                                      <p:cBhvr>
                                        <p:cTn id="77" dur="500" fill="hold"/>
                                        <p:tgtEl>
                                          <p:spTgt spid="23"/>
                                        </p:tgtEl>
                                        <p:attrNameLst>
                                          <p:attrName>ppt_h</p:attrName>
                                        </p:attrNameLst>
                                      </p:cBhvr>
                                      <p:tavLst>
                                        <p:tav tm="0">
                                          <p:val>
                                            <p:fltVal val="0"/>
                                          </p:val>
                                        </p:tav>
                                        <p:tav tm="100000">
                                          <p:val>
                                            <p:strVal val="#ppt_h"/>
                                          </p:val>
                                        </p:tav>
                                      </p:tavLst>
                                    </p:anim>
                                    <p:animEffect transition="in" filter="fade">
                                      <p:cBhvr>
                                        <p:cTn id="78"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5" grpId="0" animBg="1"/>
      <p:bldP spid="12" grpId="0" animBg="1"/>
      <p:bldP spid="23" grpId="0" animBg="1"/>
      <p:bldP spid="21" grpId="0" animBg="1"/>
      <p:bldP spid="28" grpId="0"/>
      <p:bldP spid="32" grpId="0" animBg="1"/>
      <p:bldP spid="35" grpId="0" animBg="1"/>
      <p:bldP spid="38" grpId="0" animBg="1"/>
      <p:bldP spid="4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1525</TotalTime>
  <Words>1324</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307</cp:revision>
  <dcterms:created xsi:type="dcterms:W3CDTF">2016-09-28T22:08:47Z</dcterms:created>
  <dcterms:modified xsi:type="dcterms:W3CDTF">2018-01-01T23:29:12Z</dcterms:modified>
</cp:coreProperties>
</file>