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4004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solidFill>
            <a:schemeClr val="bg1"/>
          </a:solidFill>
          <a:scene3d>
            <a:camera prst="orthographicFront">
              <a:rot lat="0" lon="0" rev="0"/>
            </a:camera>
            <a:lightRig rig="glow" dir="t">
              <a:rot lat="0" lon="0" rev="48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solidFill>
            <a:schemeClr val="bg1"/>
          </a:solidFill>
          <a:scene3d>
            <a:camera prst="orthographicFront">
              <a:rot lat="0" lon="0" rev="0"/>
            </a:camera>
            <a:lightRig rig="glow" dir="t">
              <a:rot lat="0" lon="0" rev="48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190500" dist="228600" dir="2700000" algn="ctr">
                <a:srgbClr val="000000">
                  <a:alpha val="30000"/>
                </a:srgbClr>
              </a:outerShdw>
            </a:effectLst>
            <a:sp3d prstMaterial="matte">
              <a:bevelT w="127000" h="63500"/>
            </a:sp3d>
          </p:spPr>
          <p:txBody>
            <a:bodyPr vert="horz" wrap="square" lIns="121920" tIns="60960" rIns="121920" bIns="60960" numCol="1" anchor="t" anchorCtr="0" compatLnSpc="1">
              <a:prstTxWarp prst="textNoShape">
                <a:avLst/>
              </a:prstTxWarp>
            </a:bodyPr>
            <a:lstStyle/>
            <a:p>
              <a:endParaRPr lang="en-US" sz="2400" dirty="0"/>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5C9AD3"/>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FE4A1E"/>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chemeClr val="bg2">
                      <a:lumMod val="50000"/>
                    </a:schemeClr>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788456"/>
          </a:xfrm>
          <a:prstGeom prst="rect">
            <a:avLst/>
          </a:prstGeom>
          <a:noFill/>
        </p:spPr>
        <p:txBody>
          <a:bodyPr wrap="square" rtlCol="0">
            <a:spAutoFit/>
          </a:bodyPr>
          <a:lstStyle/>
          <a:p>
            <a:pPr defTabSz="1219170">
              <a:spcBef>
                <a:spcPct val="20000"/>
              </a:spcBef>
              <a:defRPr/>
            </a:pPr>
            <a:r>
              <a:rPr lang="en-US" sz="2000" b="1" dirty="0">
                <a:solidFill>
                  <a:srgbClr val="5C9AD3"/>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788456"/>
          </a:xfrm>
          <a:prstGeom prst="rect">
            <a:avLst/>
          </a:prstGeom>
          <a:noFill/>
        </p:spPr>
        <p:txBody>
          <a:bodyPr wrap="square" rtlCol="0">
            <a:spAutoFit/>
          </a:bodyPr>
          <a:lstStyle/>
          <a:p>
            <a:pPr algn="r" defTabSz="1219170">
              <a:spcBef>
                <a:spcPct val="20000"/>
              </a:spcBef>
              <a:defRPr/>
            </a:pPr>
            <a:r>
              <a:rPr lang="en-US" sz="2000" b="1" dirty="0">
                <a:solidFill>
                  <a:srgbClr val="FE4A1E"/>
                </a:solidFill>
                <a:latin typeface="Candara" panose="020E0502030303020204" pitchFamily="34"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defTabSz="1219170">
              <a:spcBef>
                <a:spcPct val="20000"/>
              </a:spcBef>
              <a:defRPr/>
            </a:pPr>
            <a:endParaRPr lang="en-US" sz="4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solidFill>
            <a:schemeClr val="tx1">
              <a:alpha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564B8515-9DD5-41D7-993D-B48B22CE9C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3735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1414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2018-09-01T23:05:44Z</dcterms:modified>
</cp:coreProperties>
</file>