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66837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lock Arc 6">
            <a:extLst>
              <a:ext uri="{FF2B5EF4-FFF2-40B4-BE49-F238E27FC236}">
                <a16:creationId xmlns:a16="http://schemas.microsoft.com/office/drawing/2014/main" id="{C0D9DC1D-EC42-4D79-A1E2-C10DB848D2CB}"/>
              </a:ext>
            </a:extLst>
          </p:cNvPr>
          <p:cNvSpPr>
            <a:spLocks noChangeAspect="1"/>
          </p:cNvSpPr>
          <p:nvPr/>
        </p:nvSpPr>
        <p:spPr>
          <a:xfrm rot="16200000" flipH="1">
            <a:off x="5096832" y="2645671"/>
            <a:ext cx="2194560" cy="2194489"/>
          </a:xfrm>
          <a:prstGeom prst="blockArc">
            <a:avLst>
              <a:gd name="adj1" fmla="val 19562908"/>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9" name="Oval 8">
            <a:extLst>
              <a:ext uri="{FF2B5EF4-FFF2-40B4-BE49-F238E27FC236}">
                <a16:creationId xmlns:a16="http://schemas.microsoft.com/office/drawing/2014/main" id="{01EF2CFC-CA3C-4140-A5FA-D7CDE97B57DD}"/>
              </a:ext>
            </a:extLst>
          </p:cNvPr>
          <p:cNvSpPr>
            <a:spLocks noChangeAspect="1"/>
          </p:cNvSpPr>
          <p:nvPr/>
        </p:nvSpPr>
        <p:spPr>
          <a:xfrm>
            <a:off x="5736927" y="3285715"/>
            <a:ext cx="914370" cy="914400"/>
          </a:xfrm>
          <a:prstGeom prst="ellipse">
            <a:avLst/>
          </a:prstGeom>
          <a:solidFill>
            <a:schemeClr val="tx1">
              <a:alpha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68%</a:t>
            </a:r>
          </a:p>
        </p:txBody>
      </p:sp>
      <p:sp>
        <p:nvSpPr>
          <p:cNvPr id="10" name="Oval 9">
            <a:extLst>
              <a:ext uri="{FF2B5EF4-FFF2-40B4-BE49-F238E27FC236}">
                <a16:creationId xmlns:a16="http://schemas.microsoft.com/office/drawing/2014/main" id="{947D303F-BF21-4A31-A200-560046140910}"/>
              </a:ext>
            </a:extLst>
          </p:cNvPr>
          <p:cNvSpPr>
            <a:spLocks noChangeAspect="1"/>
          </p:cNvSpPr>
          <p:nvPr/>
        </p:nvSpPr>
        <p:spPr>
          <a:xfrm>
            <a:off x="5249267" y="2299206"/>
            <a:ext cx="822960" cy="822987"/>
          </a:xfrm>
          <a:prstGeom prst="ellips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01</a:t>
            </a:r>
          </a:p>
        </p:txBody>
      </p:sp>
      <p:sp>
        <p:nvSpPr>
          <p:cNvPr id="11" name="TextBox 10">
            <a:extLst>
              <a:ext uri="{FF2B5EF4-FFF2-40B4-BE49-F238E27FC236}">
                <a16:creationId xmlns:a16="http://schemas.microsoft.com/office/drawing/2014/main" id="{42763E46-C3E6-439A-A8E7-789E7A64616F}"/>
              </a:ext>
            </a:extLst>
          </p:cNvPr>
          <p:cNvSpPr txBox="1"/>
          <p:nvPr/>
        </p:nvSpPr>
        <p:spPr>
          <a:xfrm>
            <a:off x="4975299" y="5103675"/>
            <a:ext cx="2193855" cy="1926681"/>
          </a:xfrm>
          <a:prstGeom prst="rect">
            <a:avLst/>
          </a:prstGeom>
          <a:noFill/>
        </p:spPr>
        <p:txBody>
          <a:bodyPr wrap="square" rtlCol="0">
            <a:spAutoFit/>
          </a:bodyPr>
          <a:lstStyle/>
          <a:p>
            <a:pPr algn="ctr" defTabSz="1219170">
              <a:spcBef>
                <a:spcPct val="20000"/>
              </a:spcBef>
              <a:defRPr/>
            </a:pPr>
            <a:r>
              <a:rPr lang="en-US" sz="1400" b="1" dirty="0">
                <a:solidFill>
                  <a:srgbClr val="FE4A1E"/>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2" name="Freeform 22">
            <a:extLst>
              <a:ext uri="{FF2B5EF4-FFF2-40B4-BE49-F238E27FC236}">
                <a16:creationId xmlns:a16="http://schemas.microsoft.com/office/drawing/2014/main" id="{04F18A01-948B-43EA-AF17-9BDF6B40207A}"/>
              </a:ext>
            </a:extLst>
          </p:cNvPr>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gradFill flip="none" rotWithShape="1">
            <a:gsLst>
              <a:gs pos="0">
                <a:schemeClr val="accent3">
                  <a:lumMod val="89000"/>
                  <a:alpha val="75000"/>
                </a:schemeClr>
              </a:gs>
              <a:gs pos="23000">
                <a:schemeClr val="accent3">
                  <a:lumMod val="89000"/>
                  <a:alpha val="75000"/>
                </a:schemeClr>
              </a:gs>
              <a:gs pos="69000">
                <a:schemeClr val="accent3">
                  <a:lumMod val="75000"/>
                  <a:alpha val="75000"/>
                </a:schemeClr>
              </a:gs>
              <a:gs pos="97000">
                <a:schemeClr val="accent3">
                  <a:lumMod val="70000"/>
                  <a:alpha val="75000"/>
                </a:schemeClr>
              </a:gs>
            </a:gsLst>
            <a:path path="circle">
              <a:fillToRect l="50000" t="50000" r="50000" b="5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Sev01">
            <a:extLst>
              <a:ext uri="{FF2B5EF4-FFF2-40B4-BE49-F238E27FC236}">
                <a16:creationId xmlns:a16="http://schemas.microsoft.com/office/drawing/2014/main" id="{9092625F-5E7F-4186-9F5E-8533440AA891}"/>
              </a:ext>
            </a:extLst>
          </p:cNvPr>
          <p:cNvSpPr>
            <a:spLocks noChangeAspect="1"/>
          </p:cNvSpPr>
          <p:nvPr/>
        </p:nvSpPr>
        <p:spPr>
          <a:xfrm>
            <a:off x="2328461" y="2272984"/>
            <a:ext cx="2692208" cy="2692203"/>
          </a:xfrm>
          <a:prstGeom prst="flowChartInputOutput">
            <a:avLst/>
          </a:pr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4" name="Sev01">
            <a:extLst>
              <a:ext uri="{FF2B5EF4-FFF2-40B4-BE49-F238E27FC236}">
                <a16:creationId xmlns:a16="http://schemas.microsoft.com/office/drawing/2014/main" id="{2AEABCAC-1267-4AB9-ABDC-79525D9342B1}"/>
              </a:ext>
            </a:extLst>
          </p:cNvPr>
          <p:cNvSpPr>
            <a:spLocks noChangeAspect="1"/>
          </p:cNvSpPr>
          <p:nvPr/>
        </p:nvSpPr>
        <p:spPr>
          <a:xfrm>
            <a:off x="3561292" y="356632"/>
            <a:ext cx="1689805" cy="1689801"/>
          </a:xfrm>
          <a:prstGeom prst="flowChartInputOutput">
            <a:avLst/>
          </a:pr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E0B80B3E-8212-427E-9BD8-FA7F246FCE4B}"/>
              </a:ext>
            </a:extLst>
          </p:cNvPr>
          <p:cNvSpPr>
            <a:spLocks noChangeAspect="1"/>
          </p:cNvSpPr>
          <p:nvPr/>
        </p:nvSpPr>
        <p:spPr>
          <a:xfrm>
            <a:off x="2300196" y="5188008"/>
            <a:ext cx="1244163" cy="1244160"/>
          </a:xfrm>
          <a:prstGeom prst="flowChartInputOutput">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6" name="TextBox 15">
            <a:extLst>
              <a:ext uri="{FF2B5EF4-FFF2-40B4-BE49-F238E27FC236}">
                <a16:creationId xmlns:a16="http://schemas.microsoft.com/office/drawing/2014/main" id="{59E2958E-08DE-4593-AAF4-9EDD3167C83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7" name="TextBox 16">
            <a:extLst>
              <a:ext uri="{FF2B5EF4-FFF2-40B4-BE49-F238E27FC236}">
                <a16:creationId xmlns:a16="http://schemas.microsoft.com/office/drawing/2014/main" id="{6ACB45EB-48B9-489C-9B5B-AA77B1A10F87}"/>
              </a:ext>
            </a:extLst>
          </p:cNvPr>
          <p:cNvSpPr txBox="1"/>
          <p:nvPr/>
        </p:nvSpPr>
        <p:spPr>
          <a:xfrm>
            <a:off x="357520" y="1877264"/>
            <a:ext cx="2261793" cy="3785652"/>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p:txBody>
      </p:sp>
      <p:sp>
        <p:nvSpPr>
          <p:cNvPr id="19" name="Block Arc 18">
            <a:extLst>
              <a:ext uri="{FF2B5EF4-FFF2-40B4-BE49-F238E27FC236}">
                <a16:creationId xmlns:a16="http://schemas.microsoft.com/office/drawing/2014/main" id="{D6C285DA-D555-4B05-A9FA-C7CD11DB029D}"/>
              </a:ext>
            </a:extLst>
          </p:cNvPr>
          <p:cNvSpPr>
            <a:spLocks noChangeAspect="1"/>
          </p:cNvSpPr>
          <p:nvPr/>
        </p:nvSpPr>
        <p:spPr>
          <a:xfrm rot="16200000" flipH="1">
            <a:off x="9768876" y="2619449"/>
            <a:ext cx="2194560" cy="2194489"/>
          </a:xfrm>
          <a:prstGeom prst="blockArc">
            <a:avLst>
              <a:gd name="adj1" fmla="val 17777782"/>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0" name="Oval 19">
            <a:extLst>
              <a:ext uri="{FF2B5EF4-FFF2-40B4-BE49-F238E27FC236}">
                <a16:creationId xmlns:a16="http://schemas.microsoft.com/office/drawing/2014/main" id="{103A2AAD-5A18-4B38-A29B-616C8FE1CFD7}"/>
              </a:ext>
            </a:extLst>
          </p:cNvPr>
          <p:cNvSpPr>
            <a:spLocks noChangeAspect="1"/>
          </p:cNvSpPr>
          <p:nvPr/>
        </p:nvSpPr>
        <p:spPr>
          <a:xfrm>
            <a:off x="10408971" y="3259493"/>
            <a:ext cx="914370" cy="914400"/>
          </a:xfrm>
          <a:prstGeom prst="ellipse">
            <a:avLst/>
          </a:prstGeom>
          <a:solidFill>
            <a:schemeClr val="tx1">
              <a:alpha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76%</a:t>
            </a:r>
          </a:p>
        </p:txBody>
      </p:sp>
      <p:sp>
        <p:nvSpPr>
          <p:cNvPr id="21" name="Oval 20">
            <a:extLst>
              <a:ext uri="{FF2B5EF4-FFF2-40B4-BE49-F238E27FC236}">
                <a16:creationId xmlns:a16="http://schemas.microsoft.com/office/drawing/2014/main" id="{C7B7985F-A10A-40CA-A864-527D815AE9DC}"/>
              </a:ext>
            </a:extLst>
          </p:cNvPr>
          <p:cNvSpPr>
            <a:spLocks noChangeAspect="1"/>
          </p:cNvSpPr>
          <p:nvPr/>
        </p:nvSpPr>
        <p:spPr>
          <a:xfrm>
            <a:off x="9921311" y="2272984"/>
            <a:ext cx="822960" cy="822987"/>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03</a:t>
            </a:r>
          </a:p>
        </p:txBody>
      </p:sp>
      <p:sp>
        <p:nvSpPr>
          <p:cNvPr id="22" name="TextBox 21">
            <a:extLst>
              <a:ext uri="{FF2B5EF4-FFF2-40B4-BE49-F238E27FC236}">
                <a16:creationId xmlns:a16="http://schemas.microsoft.com/office/drawing/2014/main" id="{C5D677AE-8633-4855-A7F6-99C095FBDD58}"/>
              </a:ext>
            </a:extLst>
          </p:cNvPr>
          <p:cNvSpPr txBox="1"/>
          <p:nvPr/>
        </p:nvSpPr>
        <p:spPr>
          <a:xfrm>
            <a:off x="9647343" y="5077453"/>
            <a:ext cx="2193855" cy="1926681"/>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24" name="Block Arc 23">
            <a:extLst>
              <a:ext uri="{FF2B5EF4-FFF2-40B4-BE49-F238E27FC236}">
                <a16:creationId xmlns:a16="http://schemas.microsoft.com/office/drawing/2014/main" id="{5A6E7449-9886-4C1B-A0FF-5DB585BF6E4A}"/>
              </a:ext>
            </a:extLst>
          </p:cNvPr>
          <p:cNvSpPr>
            <a:spLocks noChangeAspect="1"/>
          </p:cNvSpPr>
          <p:nvPr/>
        </p:nvSpPr>
        <p:spPr>
          <a:xfrm rot="16200000" flipH="1">
            <a:off x="7454725" y="879865"/>
            <a:ext cx="2194560" cy="2194489"/>
          </a:xfrm>
          <a:prstGeom prst="blockArc">
            <a:avLst>
              <a:gd name="adj1" fmla="val 15177972"/>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5" name="Oval 24">
            <a:extLst>
              <a:ext uri="{FF2B5EF4-FFF2-40B4-BE49-F238E27FC236}">
                <a16:creationId xmlns:a16="http://schemas.microsoft.com/office/drawing/2014/main" id="{ACD73F53-5996-4A92-9A0F-6241C1DF0800}"/>
              </a:ext>
            </a:extLst>
          </p:cNvPr>
          <p:cNvSpPr>
            <a:spLocks noChangeAspect="1"/>
          </p:cNvSpPr>
          <p:nvPr/>
        </p:nvSpPr>
        <p:spPr>
          <a:xfrm>
            <a:off x="8094820" y="1519909"/>
            <a:ext cx="914370" cy="914400"/>
          </a:xfrm>
          <a:prstGeom prst="ellipse">
            <a:avLst/>
          </a:prstGeom>
          <a:solidFill>
            <a:schemeClr val="tx1">
              <a:alpha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80%</a:t>
            </a:r>
          </a:p>
        </p:txBody>
      </p:sp>
      <p:sp>
        <p:nvSpPr>
          <p:cNvPr id="26" name="Oval 25">
            <a:extLst>
              <a:ext uri="{FF2B5EF4-FFF2-40B4-BE49-F238E27FC236}">
                <a16:creationId xmlns:a16="http://schemas.microsoft.com/office/drawing/2014/main" id="{A7333078-BBFC-41BB-B17E-3299B90507DA}"/>
              </a:ext>
            </a:extLst>
          </p:cNvPr>
          <p:cNvSpPr>
            <a:spLocks noChangeAspect="1"/>
          </p:cNvSpPr>
          <p:nvPr/>
        </p:nvSpPr>
        <p:spPr>
          <a:xfrm>
            <a:off x="7607160" y="533400"/>
            <a:ext cx="822960" cy="822987"/>
          </a:xfrm>
          <a:prstGeom prst="ellips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02</a:t>
            </a:r>
          </a:p>
        </p:txBody>
      </p:sp>
      <p:sp>
        <p:nvSpPr>
          <p:cNvPr id="27" name="TextBox 26">
            <a:extLst>
              <a:ext uri="{FF2B5EF4-FFF2-40B4-BE49-F238E27FC236}">
                <a16:creationId xmlns:a16="http://schemas.microsoft.com/office/drawing/2014/main" id="{5AD1D15B-9236-41ED-9E18-5E0D818140B7}"/>
              </a:ext>
            </a:extLst>
          </p:cNvPr>
          <p:cNvSpPr txBox="1"/>
          <p:nvPr/>
        </p:nvSpPr>
        <p:spPr>
          <a:xfrm>
            <a:off x="7333192" y="3337869"/>
            <a:ext cx="2193855" cy="1926681"/>
          </a:xfrm>
          <a:prstGeom prst="rect">
            <a:avLst/>
          </a:prstGeom>
          <a:noFill/>
        </p:spPr>
        <p:txBody>
          <a:bodyPr wrap="square" rtlCol="0">
            <a:spAutoFit/>
          </a:bodyPr>
          <a:lstStyle/>
          <a:p>
            <a:pPr algn="ctr" defTabSz="1219170">
              <a:spcBef>
                <a:spcPct val="20000"/>
              </a:spcBef>
              <a:defRPr/>
            </a:pPr>
            <a:r>
              <a:rPr lang="en-US" sz="1400" b="1" dirty="0">
                <a:solidFill>
                  <a:srgbClr val="5C9AD3"/>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23" name="Picture 22">
            <a:hlinkClick r:id="rId5"/>
            <a:extLst>
              <a:ext uri="{FF2B5EF4-FFF2-40B4-BE49-F238E27FC236}">
                <a16:creationId xmlns:a16="http://schemas.microsoft.com/office/drawing/2014/main" id="{1F8AAF49-5097-4312-89A5-56A54376F70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9275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childTnLst>
                          </p:cTn>
                        </p:par>
                        <p:par>
                          <p:cTn id="20" fill="hold">
                            <p:stCondLst>
                              <p:cond delay="1500"/>
                            </p:stCondLst>
                            <p:childTnLst>
                              <p:par>
                                <p:cTn id="21" presetID="53"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p:cTn id="23" dur="500" fill="hold"/>
                                        <p:tgtEl>
                                          <p:spTgt spid="15"/>
                                        </p:tgtEl>
                                        <p:attrNameLst>
                                          <p:attrName>ppt_w</p:attrName>
                                        </p:attrNameLst>
                                      </p:cBhvr>
                                      <p:tavLst>
                                        <p:tav tm="0">
                                          <p:val>
                                            <p:fltVal val="0"/>
                                          </p:val>
                                        </p:tav>
                                        <p:tav tm="100000">
                                          <p:val>
                                            <p:strVal val="#ppt_w"/>
                                          </p:val>
                                        </p:tav>
                                      </p:tavLst>
                                    </p:anim>
                                    <p:anim calcmode="lin" valueType="num">
                                      <p:cBhvr>
                                        <p:cTn id="24" dur="500" fill="hold"/>
                                        <p:tgtEl>
                                          <p:spTgt spid="15"/>
                                        </p:tgtEl>
                                        <p:attrNameLst>
                                          <p:attrName>ppt_h</p:attrName>
                                        </p:attrNameLst>
                                      </p:cBhvr>
                                      <p:tavLst>
                                        <p:tav tm="0">
                                          <p:val>
                                            <p:fltVal val="0"/>
                                          </p:val>
                                        </p:tav>
                                        <p:tav tm="100000">
                                          <p:val>
                                            <p:strVal val="#ppt_h"/>
                                          </p:val>
                                        </p:tav>
                                      </p:tavLst>
                                    </p:anim>
                                    <p:animEffect transition="in" filter="fade">
                                      <p:cBhvr>
                                        <p:cTn id="25" dur="500"/>
                                        <p:tgtEl>
                                          <p:spTgt spid="15"/>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left)">
                                      <p:cBhvr>
                                        <p:cTn id="29" dur="500"/>
                                        <p:tgtEl>
                                          <p:spTgt spid="16"/>
                                        </p:tgtEl>
                                      </p:cBhvr>
                                    </p:animEffect>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17">
                                            <p:txEl>
                                              <p:pRg st="0" end="0"/>
                                            </p:txEl>
                                          </p:spTgt>
                                        </p:tgtEl>
                                        <p:attrNameLst>
                                          <p:attrName>style.visibility</p:attrName>
                                        </p:attrNameLst>
                                      </p:cBhvr>
                                      <p:to>
                                        <p:strVal val="visible"/>
                                      </p:to>
                                    </p:set>
                                    <p:animEffect transition="in" filter="fade">
                                      <p:cBhvr>
                                        <p:cTn id="33" dur="500"/>
                                        <p:tgtEl>
                                          <p:spTgt spid="17">
                                            <p:txEl>
                                              <p:pRg st="0" end="0"/>
                                            </p:txEl>
                                          </p:spTgt>
                                        </p:tgtEl>
                                      </p:cBhvr>
                                    </p:animEffect>
                                    <p:anim calcmode="lin" valueType="num">
                                      <p:cBhvr>
                                        <p:cTn id="34"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35"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animEffect transition="in" filter="fade">
                                      <p:cBhvr>
                                        <p:cTn id="39" dur="500"/>
                                        <p:tgtEl>
                                          <p:spTgt spid="17">
                                            <p:txEl>
                                              <p:pRg st="2" end="2"/>
                                            </p:txEl>
                                          </p:spTgt>
                                        </p:tgtEl>
                                      </p:cBhvr>
                                    </p:animEffect>
                                    <p:anim calcmode="lin" valueType="num">
                                      <p:cBhvr>
                                        <p:cTn id="40"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41"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17">
                                            <p:txEl>
                                              <p:pRg st="4" end="4"/>
                                            </p:txEl>
                                          </p:spTgt>
                                        </p:tgtEl>
                                        <p:attrNameLst>
                                          <p:attrName>style.visibility</p:attrName>
                                        </p:attrNameLst>
                                      </p:cBhvr>
                                      <p:to>
                                        <p:strVal val="visible"/>
                                      </p:to>
                                    </p:set>
                                    <p:animEffect transition="in" filter="fade">
                                      <p:cBhvr>
                                        <p:cTn id="45" dur="500"/>
                                        <p:tgtEl>
                                          <p:spTgt spid="17">
                                            <p:txEl>
                                              <p:pRg st="4" end="4"/>
                                            </p:txEl>
                                          </p:spTgt>
                                        </p:tgtEl>
                                      </p:cBhvr>
                                    </p:animEffect>
                                    <p:anim calcmode="lin" valueType="num">
                                      <p:cBhvr>
                                        <p:cTn id="46"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7" dur="5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1381</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2018-09-01T23:02:38Z</dcterms:modified>
</cp:coreProperties>
</file>