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982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582F763-D2F9-4FC2-89FB-7BC9A664BD83}"/>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0A8256B1-B5E4-4E4C-8534-3CC27FCD6B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061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22" presetClass="entr" presetSubtype="1"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1343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2018-09-01T22:51:20Z</dcterms:modified>
</cp:coreProperties>
</file>