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717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DE55BE05-3EB1-4FA5-A10B-CB5350102640}"/>
              </a:ext>
            </a:extLst>
          </p:cNvPr>
          <p:cNvSpPr/>
          <p:nvPr/>
        </p:nvSpPr>
        <p:spPr>
          <a:xfrm>
            <a:off x="5082362" y="2158409"/>
            <a:ext cx="2049801" cy="2851094"/>
          </a:xfrm>
          <a:custGeom>
            <a:avLst/>
            <a:gdLst>
              <a:gd name="connsiteX0" fmla="*/ 1039178 w 2049801"/>
              <a:gd name="connsiteY0" fmla="*/ 0 h 2851094"/>
              <a:gd name="connsiteX1" fmla="*/ 1066803 w 2049801"/>
              <a:gd name="connsiteY1" fmla="*/ 1475 h 2851094"/>
              <a:gd name="connsiteX2" fmla="*/ 1066803 w 2049801"/>
              <a:gd name="connsiteY2" fmla="*/ 16540 h 2851094"/>
              <a:gd name="connsiteX3" fmla="*/ 1169842 w 2049801"/>
              <a:gd name="connsiteY3" fmla="*/ 30939 h 2851094"/>
              <a:gd name="connsiteX4" fmla="*/ 2003644 w 2049801"/>
              <a:gd name="connsiteY4" fmla="*/ 748367 h 2851094"/>
              <a:gd name="connsiteX5" fmla="*/ 2010452 w 2049801"/>
              <a:gd name="connsiteY5" fmla="*/ 776177 h 2851094"/>
              <a:gd name="connsiteX6" fmla="*/ 2018455 w 2049801"/>
              <a:gd name="connsiteY6" fmla="*/ 776177 h 2851094"/>
              <a:gd name="connsiteX7" fmla="*/ 2038266 w 2049801"/>
              <a:gd name="connsiteY7" fmla="*/ 871870 h 2851094"/>
              <a:gd name="connsiteX8" fmla="*/ 2027540 w 2049801"/>
              <a:gd name="connsiteY8" fmla="*/ 871870 h 2851094"/>
              <a:gd name="connsiteX9" fmla="*/ 2041731 w 2049801"/>
              <a:gd name="connsiteY9" fmla="*/ 949186 h 2851094"/>
              <a:gd name="connsiteX10" fmla="*/ 2049801 w 2049801"/>
              <a:gd name="connsiteY10" fmla="*/ 1082065 h 2851094"/>
              <a:gd name="connsiteX11" fmla="*/ 1782867 w 2049801"/>
              <a:gd name="connsiteY11" fmla="*/ 1808699 h 2851094"/>
              <a:gd name="connsiteX12" fmla="*/ 1755328 w 2049801"/>
              <a:gd name="connsiteY12" fmla="*/ 1839321 h 2851094"/>
              <a:gd name="connsiteX13" fmla="*/ 1718231 w 2049801"/>
              <a:gd name="connsiteY13" fmla="*/ 1872132 h 2851094"/>
              <a:gd name="connsiteX14" fmla="*/ 1634326 w 2049801"/>
              <a:gd name="connsiteY14" fmla="*/ 1962328 h 2851094"/>
              <a:gd name="connsiteX15" fmla="*/ 1592012 w 2049801"/>
              <a:gd name="connsiteY15" fmla="*/ 2001040 h 2851094"/>
              <a:gd name="connsiteX16" fmla="*/ 1580746 w 2049801"/>
              <a:gd name="connsiteY16" fmla="*/ 2009554 h 2851094"/>
              <a:gd name="connsiteX17" fmla="*/ 1597496 w 2049801"/>
              <a:gd name="connsiteY17" fmla="*/ 2009554 h 2851094"/>
              <a:gd name="connsiteX18" fmla="*/ 1549964 w 2049801"/>
              <a:gd name="connsiteY18" fmla="*/ 2072447 h 2851094"/>
              <a:gd name="connsiteX19" fmla="*/ 1431589 w 2049801"/>
              <a:gd name="connsiteY19" fmla="*/ 2297710 h 2851094"/>
              <a:gd name="connsiteX20" fmla="*/ 1421032 w 2049801"/>
              <a:gd name="connsiteY20" fmla="*/ 2330715 h 2851094"/>
              <a:gd name="connsiteX21" fmla="*/ 1378817 w 2049801"/>
              <a:gd name="connsiteY21" fmla="*/ 2430326 h 2851094"/>
              <a:gd name="connsiteX22" fmla="*/ 1296886 w 2049801"/>
              <a:gd name="connsiteY22" fmla="*/ 2807336 h 2851094"/>
              <a:gd name="connsiteX23" fmla="*/ 1295158 w 2049801"/>
              <a:gd name="connsiteY23" fmla="*/ 2844697 h 2851094"/>
              <a:gd name="connsiteX24" fmla="*/ 1286850 w 2049801"/>
              <a:gd name="connsiteY24" fmla="*/ 2851094 h 2851094"/>
              <a:gd name="connsiteX25" fmla="*/ 981738 w 2049801"/>
              <a:gd name="connsiteY25" fmla="*/ 2851094 h 2851094"/>
              <a:gd name="connsiteX26" fmla="*/ 981738 w 2049801"/>
              <a:gd name="connsiteY26" fmla="*/ 2849528 h 2851094"/>
              <a:gd name="connsiteX27" fmla="*/ 753853 w 2049801"/>
              <a:gd name="connsiteY27" fmla="*/ 2849528 h 2851094"/>
              <a:gd name="connsiteX28" fmla="*/ 751655 w 2049801"/>
              <a:gd name="connsiteY28" fmla="*/ 2802018 h 2851094"/>
              <a:gd name="connsiteX29" fmla="*/ 721621 w 2049801"/>
              <a:gd name="connsiteY29" fmla="*/ 2608024 h 2851094"/>
              <a:gd name="connsiteX30" fmla="*/ 716231 w 2049801"/>
              <a:gd name="connsiteY30" fmla="*/ 2589015 h 2851094"/>
              <a:gd name="connsiteX31" fmla="*/ 695417 w 2049801"/>
              <a:gd name="connsiteY31" fmla="*/ 2486157 h 2851094"/>
              <a:gd name="connsiteX32" fmla="*/ 459210 w 2049801"/>
              <a:gd name="connsiteY32" fmla="*/ 2021508 h 2851094"/>
              <a:gd name="connsiteX33" fmla="*/ 448889 w 2049801"/>
              <a:gd name="connsiteY33" fmla="*/ 2009554 h 2851094"/>
              <a:gd name="connsiteX34" fmla="*/ 469055 w 2049801"/>
              <a:gd name="connsiteY34" fmla="*/ 2009554 h 2851094"/>
              <a:gd name="connsiteX35" fmla="*/ 457789 w 2049801"/>
              <a:gd name="connsiteY35" fmla="*/ 2001040 h 2851094"/>
              <a:gd name="connsiteX36" fmla="*/ 380435 w 2049801"/>
              <a:gd name="connsiteY36" fmla="*/ 1930270 h 2851094"/>
              <a:gd name="connsiteX37" fmla="*/ 369377 w 2049801"/>
              <a:gd name="connsiteY37" fmla="*/ 1917463 h 2851094"/>
              <a:gd name="connsiteX38" fmla="*/ 333762 w 2049801"/>
              <a:gd name="connsiteY38" fmla="*/ 1883008 h 2851094"/>
              <a:gd name="connsiteX39" fmla="*/ 266934 w 2049801"/>
              <a:gd name="connsiteY39" fmla="*/ 1808699 h 2851094"/>
              <a:gd name="connsiteX40" fmla="*/ 0 w 2049801"/>
              <a:gd name="connsiteY40" fmla="*/ 1082065 h 2851094"/>
              <a:gd name="connsiteX41" fmla="*/ 8070 w 2049801"/>
              <a:gd name="connsiteY41" fmla="*/ 949186 h 2851094"/>
              <a:gd name="connsiteX42" fmla="*/ 22261 w 2049801"/>
              <a:gd name="connsiteY42" fmla="*/ 871870 h 2851094"/>
              <a:gd name="connsiteX43" fmla="*/ 21367 w 2049801"/>
              <a:gd name="connsiteY43" fmla="*/ 871870 h 2851094"/>
              <a:gd name="connsiteX44" fmla="*/ 42479 w 2049801"/>
              <a:gd name="connsiteY44" fmla="*/ 775047 h 2851094"/>
              <a:gd name="connsiteX45" fmla="*/ 173794 w 2049801"/>
              <a:gd name="connsiteY45" fmla="*/ 486331 h 2851094"/>
              <a:gd name="connsiteX46" fmla="*/ 224871 w 2049801"/>
              <a:gd name="connsiteY46" fmla="*/ 414136 h 2851094"/>
              <a:gd name="connsiteX47" fmla="*/ 240593 w 2049801"/>
              <a:gd name="connsiteY47" fmla="*/ 393597 h 2851094"/>
              <a:gd name="connsiteX48" fmla="*/ 256082 w 2049801"/>
              <a:gd name="connsiteY48" fmla="*/ 375584 h 2851094"/>
              <a:gd name="connsiteX49" fmla="*/ 350304 w 2049801"/>
              <a:gd name="connsiteY49" fmla="*/ 282492 h 2851094"/>
              <a:gd name="connsiteX50" fmla="*/ 878700 w 2049801"/>
              <a:gd name="connsiteY50" fmla="*/ 30939 h 2851094"/>
              <a:gd name="connsiteX51" fmla="*/ 981739 w 2049801"/>
              <a:gd name="connsiteY51" fmla="*/ 16540 h 2851094"/>
              <a:gd name="connsiteX52" fmla="*/ 981739 w 2049801"/>
              <a:gd name="connsiteY52" fmla="*/ 3066 h 2851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049801" h="2851094">
                <a:moveTo>
                  <a:pt x="1039178" y="0"/>
                </a:moveTo>
                <a:lnTo>
                  <a:pt x="1066803" y="1475"/>
                </a:lnTo>
                <a:lnTo>
                  <a:pt x="1066803" y="16540"/>
                </a:lnTo>
                <a:lnTo>
                  <a:pt x="1169842" y="30939"/>
                </a:lnTo>
                <a:cubicBezTo>
                  <a:pt x="1574003" y="106660"/>
                  <a:pt x="1896803" y="386882"/>
                  <a:pt x="2003644" y="748367"/>
                </a:cubicBezTo>
                <a:lnTo>
                  <a:pt x="2010452" y="776177"/>
                </a:lnTo>
                <a:lnTo>
                  <a:pt x="2018455" y="776177"/>
                </a:lnTo>
                <a:lnTo>
                  <a:pt x="2038266" y="871870"/>
                </a:lnTo>
                <a:lnTo>
                  <a:pt x="2027540" y="871870"/>
                </a:lnTo>
                <a:lnTo>
                  <a:pt x="2041731" y="949186"/>
                </a:lnTo>
                <a:cubicBezTo>
                  <a:pt x="2047067" y="992876"/>
                  <a:pt x="2049801" y="1037205"/>
                  <a:pt x="2049801" y="1082065"/>
                </a:cubicBezTo>
                <a:cubicBezTo>
                  <a:pt x="2049801" y="1351227"/>
                  <a:pt x="1951395" y="1601277"/>
                  <a:pt x="1782867" y="1808699"/>
                </a:cubicBezTo>
                <a:lnTo>
                  <a:pt x="1755328" y="1839321"/>
                </a:lnTo>
                <a:lnTo>
                  <a:pt x="1718231" y="1872132"/>
                </a:lnTo>
                <a:lnTo>
                  <a:pt x="1634326" y="1962328"/>
                </a:lnTo>
                <a:lnTo>
                  <a:pt x="1592012" y="2001040"/>
                </a:lnTo>
                <a:lnTo>
                  <a:pt x="1580746" y="2009554"/>
                </a:lnTo>
                <a:lnTo>
                  <a:pt x="1597496" y="2009554"/>
                </a:lnTo>
                <a:lnTo>
                  <a:pt x="1549964" y="2072447"/>
                </a:lnTo>
                <a:cubicBezTo>
                  <a:pt x="1501842" y="2143657"/>
                  <a:pt x="1462034" y="2219026"/>
                  <a:pt x="1431589" y="2297710"/>
                </a:cubicBezTo>
                <a:lnTo>
                  <a:pt x="1421032" y="2330715"/>
                </a:lnTo>
                <a:lnTo>
                  <a:pt x="1378817" y="2430326"/>
                </a:lnTo>
                <a:cubicBezTo>
                  <a:pt x="1337325" y="2548196"/>
                  <a:pt x="1309229" y="2674829"/>
                  <a:pt x="1296886" y="2807336"/>
                </a:cubicBezTo>
                <a:lnTo>
                  <a:pt x="1295158" y="2844697"/>
                </a:lnTo>
                <a:lnTo>
                  <a:pt x="1286850" y="2851094"/>
                </a:lnTo>
                <a:lnTo>
                  <a:pt x="981738" y="2851094"/>
                </a:lnTo>
                <a:lnTo>
                  <a:pt x="981738" y="2849528"/>
                </a:lnTo>
                <a:lnTo>
                  <a:pt x="753853" y="2849528"/>
                </a:lnTo>
                <a:lnTo>
                  <a:pt x="751655" y="2802018"/>
                </a:lnTo>
                <a:cubicBezTo>
                  <a:pt x="745484" y="2735765"/>
                  <a:pt x="735374" y="2670980"/>
                  <a:pt x="721621" y="2608024"/>
                </a:cubicBezTo>
                <a:lnTo>
                  <a:pt x="716231" y="2589015"/>
                </a:lnTo>
                <a:lnTo>
                  <a:pt x="695417" y="2486157"/>
                </a:lnTo>
                <a:cubicBezTo>
                  <a:pt x="652284" y="2321871"/>
                  <a:pt x="571333" y="2164171"/>
                  <a:pt x="459210" y="2021508"/>
                </a:cubicBezTo>
                <a:lnTo>
                  <a:pt x="448889" y="2009554"/>
                </a:lnTo>
                <a:lnTo>
                  <a:pt x="469055" y="2009554"/>
                </a:lnTo>
                <a:lnTo>
                  <a:pt x="457789" y="2001040"/>
                </a:lnTo>
                <a:lnTo>
                  <a:pt x="380435" y="1930270"/>
                </a:lnTo>
                <a:lnTo>
                  <a:pt x="369377" y="1917463"/>
                </a:lnTo>
                <a:lnTo>
                  <a:pt x="333762" y="1883008"/>
                </a:lnTo>
                <a:lnTo>
                  <a:pt x="266934" y="1808699"/>
                </a:lnTo>
                <a:cubicBezTo>
                  <a:pt x="98406" y="1601277"/>
                  <a:pt x="0" y="1351227"/>
                  <a:pt x="0" y="1082065"/>
                </a:cubicBezTo>
                <a:cubicBezTo>
                  <a:pt x="0" y="1037205"/>
                  <a:pt x="2734" y="992876"/>
                  <a:pt x="8070" y="949186"/>
                </a:cubicBezTo>
                <a:lnTo>
                  <a:pt x="22261" y="871870"/>
                </a:lnTo>
                <a:lnTo>
                  <a:pt x="21367" y="871870"/>
                </a:lnTo>
                <a:lnTo>
                  <a:pt x="42479" y="775047"/>
                </a:lnTo>
                <a:cubicBezTo>
                  <a:pt x="72972" y="671426"/>
                  <a:pt x="117530" y="574356"/>
                  <a:pt x="173794" y="486331"/>
                </a:cubicBezTo>
                <a:lnTo>
                  <a:pt x="224871" y="414136"/>
                </a:lnTo>
                <a:lnTo>
                  <a:pt x="240593" y="393597"/>
                </a:lnTo>
                <a:lnTo>
                  <a:pt x="256082" y="375584"/>
                </a:lnTo>
                <a:lnTo>
                  <a:pt x="350304" y="282492"/>
                </a:lnTo>
                <a:cubicBezTo>
                  <a:pt x="494880" y="157785"/>
                  <a:pt x="676620" y="68800"/>
                  <a:pt x="878700" y="30939"/>
                </a:cubicBezTo>
                <a:lnTo>
                  <a:pt x="981739" y="16540"/>
                </a:lnTo>
                <a:lnTo>
                  <a:pt x="981739" y="3066"/>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93939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BFBF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F2B65DF2-D1E3-42C9-8927-CB2460C7A116}"/>
              </a:ext>
            </a:extLst>
          </p:cNvPr>
          <p:cNvSpPr txBox="1">
            <a:spLocks noChangeArrowheads="1"/>
          </p:cNvSpPr>
          <p:nvPr/>
        </p:nvSpPr>
        <p:spPr bwMode="auto">
          <a:xfrm>
            <a:off x="663265" y="1801414"/>
            <a:ext cx="3006104"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E4A1E"/>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48" name="Text Box 10">
            <a:extLst>
              <a:ext uri="{FF2B5EF4-FFF2-40B4-BE49-F238E27FC236}">
                <a16:creationId xmlns:a16="http://schemas.microsoft.com/office/drawing/2014/main" id="{3B471064-278F-48EC-999B-CF592730C0C8}"/>
              </a:ext>
            </a:extLst>
          </p:cNvPr>
          <p:cNvSpPr txBox="1">
            <a:spLocks noChangeArrowheads="1"/>
          </p:cNvSpPr>
          <p:nvPr/>
        </p:nvSpPr>
        <p:spPr bwMode="auto">
          <a:xfrm>
            <a:off x="8654511" y="1801414"/>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49" name="Text Box 10">
            <a:extLst>
              <a:ext uri="{FF2B5EF4-FFF2-40B4-BE49-F238E27FC236}">
                <a16:creationId xmlns:a16="http://schemas.microsoft.com/office/drawing/2014/main" id="{96A5EA70-B393-4E59-9ACF-2A9BF2EBD1C9}"/>
              </a:ext>
            </a:extLst>
          </p:cNvPr>
          <p:cNvSpPr txBox="1">
            <a:spLocks noChangeArrowheads="1"/>
          </p:cNvSpPr>
          <p:nvPr/>
        </p:nvSpPr>
        <p:spPr bwMode="auto">
          <a:xfrm>
            <a:off x="265814" y="3413403"/>
            <a:ext cx="3748485"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4546B"/>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0" name="Text Box 10">
            <a:extLst>
              <a:ext uri="{FF2B5EF4-FFF2-40B4-BE49-F238E27FC236}">
                <a16:creationId xmlns:a16="http://schemas.microsoft.com/office/drawing/2014/main" id="{9DC6B4F3-4313-4ABD-B49E-70B6B47C4A15}"/>
              </a:ext>
            </a:extLst>
          </p:cNvPr>
          <p:cNvSpPr txBox="1">
            <a:spLocks noChangeArrowheads="1"/>
          </p:cNvSpPr>
          <p:nvPr/>
        </p:nvSpPr>
        <p:spPr bwMode="auto">
          <a:xfrm>
            <a:off x="8200226" y="3413403"/>
            <a:ext cx="390226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1" name="Text Box 10">
            <a:extLst>
              <a:ext uri="{FF2B5EF4-FFF2-40B4-BE49-F238E27FC236}">
                <a16:creationId xmlns:a16="http://schemas.microsoft.com/office/drawing/2014/main" id="{8F35624E-80F9-4EAC-A091-9243D446A7D7}"/>
              </a:ext>
            </a:extLst>
          </p:cNvPr>
          <p:cNvSpPr txBox="1">
            <a:spLocks noChangeArrowheads="1"/>
          </p:cNvSpPr>
          <p:nvPr/>
        </p:nvSpPr>
        <p:spPr bwMode="auto">
          <a:xfrm>
            <a:off x="830653" y="5009503"/>
            <a:ext cx="3874880"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939393"/>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2" name="Text Box 10">
            <a:extLst>
              <a:ext uri="{FF2B5EF4-FFF2-40B4-BE49-F238E27FC236}">
                <a16:creationId xmlns:a16="http://schemas.microsoft.com/office/drawing/2014/main" id="{BE6ED1BC-0ABE-41CA-B97F-F5DAA77B70DB}"/>
              </a:ext>
            </a:extLst>
          </p:cNvPr>
          <p:cNvSpPr txBox="1">
            <a:spLocks noChangeArrowheads="1"/>
          </p:cNvSpPr>
          <p:nvPr/>
        </p:nvSpPr>
        <p:spPr bwMode="auto">
          <a:xfrm>
            <a:off x="7475834" y="5009503"/>
            <a:ext cx="3932095" cy="907941"/>
          </a:xfrm>
          <a:prstGeom prst="rect">
            <a:avLst/>
          </a:prstGeom>
          <a:noFill/>
          <a:ln w="9525">
            <a:noFill/>
            <a:miter lim="800000"/>
            <a:headEnd/>
            <a:tailEnd/>
          </a:ln>
        </p:spPr>
        <p:txBody>
          <a:bodyPr wrap="square" lIns="60960" tIns="30480" rIns="60960" bIns="30480">
            <a:spAutoFit/>
          </a:bodyPr>
          <a:lstStyle/>
          <a:p>
            <a:r>
              <a:rPr lang="en-US" sz="1600" b="1" dirty="0">
                <a:solidFill>
                  <a:srgbClr val="BFBFBF"/>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cxnSp>
        <p:nvCxnSpPr>
          <p:cNvPr id="21" name="Straight Connector 20">
            <a:extLst>
              <a:ext uri="{FF2B5EF4-FFF2-40B4-BE49-F238E27FC236}">
                <a16:creationId xmlns:a16="http://schemas.microsoft.com/office/drawing/2014/main" id="{2D4383D9-6A64-45C2-8435-BAC6DDD23E11}"/>
              </a:ext>
            </a:extLst>
          </p:cNvPr>
          <p:cNvCxnSpPr>
            <a:cxnSpLocks/>
          </p:cNvCxnSpPr>
          <p:nvPr/>
        </p:nvCxnSpPr>
        <p:spPr>
          <a:xfrm flipH="1" flipV="1">
            <a:off x="3754433" y="1992827"/>
            <a:ext cx="1374042" cy="208544"/>
          </a:xfrm>
          <a:prstGeom prst="line">
            <a:avLst/>
          </a:prstGeom>
          <a:ln>
            <a:solidFill>
              <a:srgbClr val="FE4A1E"/>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1299E3-5CA9-4BE1-801E-1D27B140B85F}"/>
              </a:ext>
            </a:extLst>
          </p:cNvPr>
          <p:cNvCxnSpPr>
            <a:cxnSpLocks/>
          </p:cNvCxnSpPr>
          <p:nvPr/>
        </p:nvCxnSpPr>
        <p:spPr>
          <a:xfrm flipH="1" flipV="1">
            <a:off x="4049724" y="3583957"/>
            <a:ext cx="687708" cy="15164"/>
          </a:xfrm>
          <a:prstGeom prst="line">
            <a:avLst/>
          </a:prstGeom>
          <a:ln>
            <a:solidFill>
              <a:srgbClr val="44546B"/>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10E75AD-053B-4C85-8A32-B004E1758078}"/>
              </a:ext>
            </a:extLst>
          </p:cNvPr>
          <p:cNvCxnSpPr>
            <a:cxnSpLocks/>
          </p:cNvCxnSpPr>
          <p:nvPr/>
        </p:nvCxnSpPr>
        <p:spPr>
          <a:xfrm flipH="1">
            <a:off x="4788960" y="4834815"/>
            <a:ext cx="599381" cy="298030"/>
          </a:xfrm>
          <a:prstGeom prst="line">
            <a:avLst/>
          </a:prstGeom>
          <a:ln>
            <a:solidFill>
              <a:srgbClr val="939393"/>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6E4D07-C2B0-4E6B-8173-23189B679649}"/>
              </a:ext>
            </a:extLst>
          </p:cNvPr>
          <p:cNvCxnSpPr>
            <a:cxnSpLocks/>
          </p:cNvCxnSpPr>
          <p:nvPr/>
        </p:nvCxnSpPr>
        <p:spPr>
          <a:xfrm flipH="1">
            <a:off x="7034481" y="1971346"/>
            <a:ext cx="1505837" cy="188510"/>
          </a:xfrm>
          <a:prstGeom prst="line">
            <a:avLst/>
          </a:prstGeom>
          <a:ln>
            <a:solidFill>
              <a:srgbClr val="5C9AD3"/>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9EAC6C2-BCD5-4FB7-B3CD-00A30FDB6C4E}"/>
              </a:ext>
            </a:extLst>
          </p:cNvPr>
          <p:cNvCxnSpPr>
            <a:cxnSpLocks/>
          </p:cNvCxnSpPr>
          <p:nvPr/>
        </p:nvCxnSpPr>
        <p:spPr>
          <a:xfrm flipH="1" flipV="1">
            <a:off x="7508992" y="3583956"/>
            <a:ext cx="691235" cy="15165"/>
          </a:xfrm>
          <a:prstGeom prst="line">
            <a:avLst/>
          </a:prstGeom>
          <a:ln>
            <a:solidFill>
              <a:srgbClr val="7A7A7A"/>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0B4834C-2BA8-4C55-9BF3-617A40EEBF4B}"/>
              </a:ext>
            </a:extLst>
          </p:cNvPr>
          <p:cNvCxnSpPr>
            <a:cxnSpLocks/>
          </p:cNvCxnSpPr>
          <p:nvPr/>
        </p:nvCxnSpPr>
        <p:spPr>
          <a:xfrm flipH="1" flipV="1">
            <a:off x="6852348" y="4817991"/>
            <a:ext cx="623486" cy="281893"/>
          </a:xfrm>
          <a:prstGeom prst="line">
            <a:avLst/>
          </a:prstGeom>
          <a:ln>
            <a:solidFill>
              <a:srgbClr val="BFBFBF"/>
            </a:solidFill>
            <a:prstDash val="dash"/>
          </a:ln>
        </p:spPr>
        <p:style>
          <a:lnRef idx="1">
            <a:schemeClr val="accent1"/>
          </a:lnRef>
          <a:fillRef idx="0">
            <a:schemeClr val="accent1"/>
          </a:fillRef>
          <a:effectRef idx="0">
            <a:schemeClr val="accent1"/>
          </a:effectRef>
          <a:fontRef idx="minor">
            <a:schemeClr val="tx1"/>
          </a:fontRef>
        </p:style>
      </p:cxnSp>
      <p:pic>
        <p:nvPicPr>
          <p:cNvPr id="27" name="Picture 26">
            <a:hlinkClick r:id="rId3"/>
            <a:extLst>
              <a:ext uri="{FF2B5EF4-FFF2-40B4-BE49-F238E27FC236}">
                <a16:creationId xmlns:a16="http://schemas.microsoft.com/office/drawing/2014/main" id="{E77C5462-B7CC-40BB-8602-087354D4E5E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6104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p:cTn id="32" dur="500" fill="hold"/>
                                        <p:tgtEl>
                                          <p:spTgt spid="46"/>
                                        </p:tgtEl>
                                        <p:attrNameLst>
                                          <p:attrName>ppt_w</p:attrName>
                                        </p:attrNameLst>
                                      </p:cBhvr>
                                      <p:tavLst>
                                        <p:tav tm="0">
                                          <p:val>
                                            <p:fltVal val="0"/>
                                          </p:val>
                                        </p:tav>
                                        <p:tav tm="100000">
                                          <p:val>
                                            <p:strVal val="#ppt_w"/>
                                          </p:val>
                                        </p:tav>
                                      </p:tavLst>
                                    </p:anim>
                                    <p:anim calcmode="lin" valueType="num">
                                      <p:cBhvr>
                                        <p:cTn id="33" dur="500" fill="hold"/>
                                        <p:tgtEl>
                                          <p:spTgt spid="46"/>
                                        </p:tgtEl>
                                        <p:attrNameLst>
                                          <p:attrName>ppt_h</p:attrName>
                                        </p:attrNameLst>
                                      </p:cBhvr>
                                      <p:tavLst>
                                        <p:tav tm="0">
                                          <p:val>
                                            <p:fltVal val="0"/>
                                          </p:val>
                                        </p:tav>
                                        <p:tav tm="100000">
                                          <p:val>
                                            <p:strVal val="#ppt_h"/>
                                          </p:val>
                                        </p:tav>
                                      </p:tavLst>
                                    </p:anim>
                                    <p:animEffect transition="in" filter="fade">
                                      <p:cBhvr>
                                        <p:cTn id="34" dur="500"/>
                                        <p:tgtEl>
                                          <p:spTgt spid="46"/>
                                        </p:tgtEl>
                                      </p:cBhvr>
                                    </p:animEffect>
                                  </p:childTnLst>
                                </p:cTn>
                              </p:par>
                            </p:childTnLst>
                          </p:cTn>
                        </p:par>
                        <p:par>
                          <p:cTn id="35" fill="hold">
                            <p:stCondLst>
                              <p:cond delay="200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500"/>
                            </p:stCondLst>
                            <p:childTnLst>
                              <p:par>
                                <p:cTn id="44" presetID="22" presetClass="entr" presetSubtype="2" fill="hold"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right)">
                                      <p:cBhvr>
                                        <p:cTn id="46" dur="500"/>
                                        <p:tgtEl>
                                          <p:spTgt spid="21"/>
                                        </p:tgtEl>
                                      </p:cBhvr>
                                    </p:animEffect>
                                  </p:childTnLst>
                                </p:cTn>
                              </p:par>
                            </p:childTnLst>
                          </p:cTn>
                        </p:par>
                        <p:par>
                          <p:cTn id="47" fill="hold">
                            <p:stCondLst>
                              <p:cond delay="3000"/>
                            </p:stCondLst>
                            <p:childTnLst>
                              <p:par>
                                <p:cTn id="48" presetID="42" presetClass="entr" presetSubtype="0"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fade">
                                      <p:cBhvr>
                                        <p:cTn id="50" dur="1000"/>
                                        <p:tgtEl>
                                          <p:spTgt spid="47"/>
                                        </p:tgtEl>
                                      </p:cBhvr>
                                    </p:animEffect>
                                    <p:anim calcmode="lin" valueType="num">
                                      <p:cBhvr>
                                        <p:cTn id="51" dur="1000" fill="hold"/>
                                        <p:tgtEl>
                                          <p:spTgt spid="47"/>
                                        </p:tgtEl>
                                        <p:attrNameLst>
                                          <p:attrName>ppt_x</p:attrName>
                                        </p:attrNameLst>
                                      </p:cBhvr>
                                      <p:tavLst>
                                        <p:tav tm="0">
                                          <p:val>
                                            <p:strVal val="#ppt_x"/>
                                          </p:val>
                                        </p:tav>
                                        <p:tav tm="100000">
                                          <p:val>
                                            <p:strVal val="#ppt_x"/>
                                          </p:val>
                                        </p:tav>
                                      </p:tavLst>
                                    </p:anim>
                                    <p:anim calcmode="lin" valueType="num">
                                      <p:cBhvr>
                                        <p:cTn id="52" dur="1000" fill="hold"/>
                                        <p:tgtEl>
                                          <p:spTgt spid="47"/>
                                        </p:tgtEl>
                                        <p:attrNameLst>
                                          <p:attrName>ppt_y</p:attrName>
                                        </p:attrNameLst>
                                      </p:cBhvr>
                                      <p:tavLst>
                                        <p:tav tm="0">
                                          <p:val>
                                            <p:strVal val="#ppt_y+.1"/>
                                          </p:val>
                                        </p:tav>
                                        <p:tav tm="100000">
                                          <p:val>
                                            <p:strVal val="#ppt_y"/>
                                          </p:val>
                                        </p:tav>
                                      </p:tavLst>
                                    </p:anim>
                                  </p:childTnLst>
                                </p:cTn>
                              </p:par>
                            </p:childTnLst>
                          </p:cTn>
                        </p:par>
                        <p:par>
                          <p:cTn id="53" fill="hold">
                            <p:stCondLst>
                              <p:cond delay="4000"/>
                            </p:stCondLst>
                            <p:childTnLst>
                              <p:par>
                                <p:cTn id="54" presetID="53" presetClass="entr" presetSubtype="528"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anim calcmode="lin" valueType="num">
                                      <p:cBhvr>
                                        <p:cTn id="59" dur="500" fill="hold"/>
                                        <p:tgtEl>
                                          <p:spTgt spid="13"/>
                                        </p:tgtEl>
                                        <p:attrNameLst>
                                          <p:attrName>ppt_x</p:attrName>
                                        </p:attrNameLst>
                                      </p:cBhvr>
                                      <p:tavLst>
                                        <p:tav tm="0">
                                          <p:val>
                                            <p:fltVal val="0.5"/>
                                          </p:val>
                                        </p:tav>
                                        <p:tav tm="100000">
                                          <p:val>
                                            <p:strVal val="#ppt_x"/>
                                          </p:val>
                                        </p:tav>
                                      </p:tavLst>
                                    </p:anim>
                                    <p:anim calcmode="lin" valueType="num">
                                      <p:cBhvr>
                                        <p:cTn id="60" dur="500" fill="hold"/>
                                        <p:tgtEl>
                                          <p:spTgt spid="13"/>
                                        </p:tgtEl>
                                        <p:attrNameLst>
                                          <p:attrName>ppt_y</p:attrName>
                                        </p:attrNameLst>
                                      </p:cBhvr>
                                      <p:tavLst>
                                        <p:tav tm="0">
                                          <p:val>
                                            <p:fltVal val="0.5"/>
                                          </p:val>
                                        </p:tav>
                                        <p:tav tm="100000">
                                          <p:val>
                                            <p:strVal val="#ppt_y"/>
                                          </p:val>
                                        </p:tav>
                                      </p:tavLst>
                                    </p:anim>
                                  </p:childTnLst>
                                </p:cTn>
                              </p:par>
                            </p:childTnLst>
                          </p:cTn>
                        </p:par>
                        <p:par>
                          <p:cTn id="61" fill="hold">
                            <p:stCondLst>
                              <p:cond delay="4500"/>
                            </p:stCondLst>
                            <p:childTnLst>
                              <p:par>
                                <p:cTn id="62" presetID="22" presetClass="entr" presetSubtype="8" fill="hold"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left)">
                                      <p:cBhvr>
                                        <p:cTn id="64" dur="500"/>
                                        <p:tgtEl>
                                          <p:spTgt spid="29"/>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53" presetClass="entr" presetSubtype="528"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p:cTn id="74" dur="500" fill="hold"/>
                                        <p:tgtEl>
                                          <p:spTgt spid="19"/>
                                        </p:tgtEl>
                                        <p:attrNameLst>
                                          <p:attrName>ppt_w</p:attrName>
                                        </p:attrNameLst>
                                      </p:cBhvr>
                                      <p:tavLst>
                                        <p:tav tm="0">
                                          <p:val>
                                            <p:fltVal val="0"/>
                                          </p:val>
                                        </p:tav>
                                        <p:tav tm="100000">
                                          <p:val>
                                            <p:strVal val="#ppt_w"/>
                                          </p:val>
                                        </p:tav>
                                      </p:tavLst>
                                    </p:anim>
                                    <p:anim calcmode="lin" valueType="num">
                                      <p:cBhvr>
                                        <p:cTn id="75" dur="500" fill="hold"/>
                                        <p:tgtEl>
                                          <p:spTgt spid="19"/>
                                        </p:tgtEl>
                                        <p:attrNameLst>
                                          <p:attrName>ppt_h</p:attrName>
                                        </p:attrNameLst>
                                      </p:cBhvr>
                                      <p:tavLst>
                                        <p:tav tm="0">
                                          <p:val>
                                            <p:fltVal val="0"/>
                                          </p:val>
                                        </p:tav>
                                        <p:tav tm="100000">
                                          <p:val>
                                            <p:strVal val="#ppt_h"/>
                                          </p:val>
                                        </p:tav>
                                      </p:tavLst>
                                    </p:anim>
                                    <p:animEffect transition="in" filter="fade">
                                      <p:cBhvr>
                                        <p:cTn id="76" dur="500"/>
                                        <p:tgtEl>
                                          <p:spTgt spid="19"/>
                                        </p:tgtEl>
                                      </p:cBhvr>
                                    </p:animEffect>
                                    <p:anim calcmode="lin" valueType="num">
                                      <p:cBhvr>
                                        <p:cTn id="77" dur="500" fill="hold"/>
                                        <p:tgtEl>
                                          <p:spTgt spid="19"/>
                                        </p:tgtEl>
                                        <p:attrNameLst>
                                          <p:attrName>ppt_x</p:attrName>
                                        </p:attrNameLst>
                                      </p:cBhvr>
                                      <p:tavLst>
                                        <p:tav tm="0">
                                          <p:val>
                                            <p:fltVal val="0.5"/>
                                          </p:val>
                                        </p:tav>
                                        <p:tav tm="100000">
                                          <p:val>
                                            <p:strVal val="#ppt_x"/>
                                          </p:val>
                                        </p:tav>
                                      </p:tavLst>
                                    </p:anim>
                                    <p:anim calcmode="lin" valueType="num">
                                      <p:cBhvr>
                                        <p:cTn id="78" dur="500" fill="hold"/>
                                        <p:tgtEl>
                                          <p:spTgt spid="19"/>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22" presetClass="entr" presetSubtype="2" fill="hold"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right)">
                                      <p:cBhvr>
                                        <p:cTn id="82" dur="500"/>
                                        <p:tgtEl>
                                          <p:spTgt spid="23"/>
                                        </p:tgtEl>
                                      </p:cBhvr>
                                    </p:animEffect>
                                  </p:childTnLst>
                                </p:cTn>
                              </p:par>
                            </p:childTnLst>
                          </p:cTn>
                        </p:par>
                        <p:par>
                          <p:cTn id="83" fill="hold">
                            <p:stCondLst>
                              <p:cond delay="7000"/>
                            </p:stCondLst>
                            <p:childTnLst>
                              <p:par>
                                <p:cTn id="84" presetID="42" presetClass="entr" presetSubtype="0"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Effect transition="in" filter="fade">
                                      <p:cBhvr>
                                        <p:cTn id="86" dur="1000"/>
                                        <p:tgtEl>
                                          <p:spTgt spid="49"/>
                                        </p:tgtEl>
                                      </p:cBhvr>
                                    </p:animEffect>
                                    <p:anim calcmode="lin" valueType="num">
                                      <p:cBhvr>
                                        <p:cTn id="87" dur="1000" fill="hold"/>
                                        <p:tgtEl>
                                          <p:spTgt spid="49"/>
                                        </p:tgtEl>
                                        <p:attrNameLst>
                                          <p:attrName>ppt_x</p:attrName>
                                        </p:attrNameLst>
                                      </p:cBhvr>
                                      <p:tavLst>
                                        <p:tav tm="0">
                                          <p:val>
                                            <p:strVal val="#ppt_x"/>
                                          </p:val>
                                        </p:tav>
                                        <p:tav tm="100000">
                                          <p:val>
                                            <p:strVal val="#ppt_x"/>
                                          </p:val>
                                        </p:tav>
                                      </p:tavLst>
                                    </p:anim>
                                    <p:anim calcmode="lin" valueType="num">
                                      <p:cBhvr>
                                        <p:cTn id="88" dur="1000" fill="hold"/>
                                        <p:tgtEl>
                                          <p:spTgt spid="49"/>
                                        </p:tgtEl>
                                        <p:attrNameLst>
                                          <p:attrName>ppt_y</p:attrName>
                                        </p:attrNameLst>
                                      </p:cBhvr>
                                      <p:tavLst>
                                        <p:tav tm="0">
                                          <p:val>
                                            <p:strVal val="#ppt_y+.1"/>
                                          </p:val>
                                        </p:tav>
                                        <p:tav tm="100000">
                                          <p:val>
                                            <p:strVal val="#ppt_y"/>
                                          </p:val>
                                        </p:tav>
                                      </p:tavLst>
                                    </p:anim>
                                  </p:childTnLst>
                                </p:cTn>
                              </p:par>
                            </p:childTnLst>
                          </p:cTn>
                        </p:par>
                        <p:par>
                          <p:cTn id="89" fill="hold">
                            <p:stCondLst>
                              <p:cond delay="8000"/>
                            </p:stCondLst>
                            <p:childTnLst>
                              <p:par>
                                <p:cTn id="90" presetID="53" presetClass="entr" presetSubtype="528"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500" fill="hold"/>
                                        <p:tgtEl>
                                          <p:spTgt spid="20"/>
                                        </p:tgtEl>
                                        <p:attrNameLst>
                                          <p:attrName>ppt_w</p:attrName>
                                        </p:attrNameLst>
                                      </p:cBhvr>
                                      <p:tavLst>
                                        <p:tav tm="0">
                                          <p:val>
                                            <p:fltVal val="0"/>
                                          </p:val>
                                        </p:tav>
                                        <p:tav tm="100000">
                                          <p:val>
                                            <p:strVal val="#ppt_w"/>
                                          </p:val>
                                        </p:tav>
                                      </p:tavLst>
                                    </p:anim>
                                    <p:anim calcmode="lin" valueType="num">
                                      <p:cBhvr>
                                        <p:cTn id="93" dur="500" fill="hold"/>
                                        <p:tgtEl>
                                          <p:spTgt spid="20"/>
                                        </p:tgtEl>
                                        <p:attrNameLst>
                                          <p:attrName>ppt_h</p:attrName>
                                        </p:attrNameLst>
                                      </p:cBhvr>
                                      <p:tavLst>
                                        <p:tav tm="0">
                                          <p:val>
                                            <p:fltVal val="0"/>
                                          </p:val>
                                        </p:tav>
                                        <p:tav tm="100000">
                                          <p:val>
                                            <p:strVal val="#ppt_h"/>
                                          </p:val>
                                        </p:tav>
                                      </p:tavLst>
                                    </p:anim>
                                    <p:animEffect transition="in" filter="fade">
                                      <p:cBhvr>
                                        <p:cTn id="94" dur="500"/>
                                        <p:tgtEl>
                                          <p:spTgt spid="20"/>
                                        </p:tgtEl>
                                      </p:cBhvr>
                                    </p:animEffect>
                                    <p:anim calcmode="lin" valueType="num">
                                      <p:cBhvr>
                                        <p:cTn id="95" dur="500" fill="hold"/>
                                        <p:tgtEl>
                                          <p:spTgt spid="20"/>
                                        </p:tgtEl>
                                        <p:attrNameLst>
                                          <p:attrName>ppt_x</p:attrName>
                                        </p:attrNameLst>
                                      </p:cBhvr>
                                      <p:tavLst>
                                        <p:tav tm="0">
                                          <p:val>
                                            <p:fltVal val="0.5"/>
                                          </p:val>
                                        </p:tav>
                                        <p:tav tm="100000">
                                          <p:val>
                                            <p:strVal val="#ppt_x"/>
                                          </p:val>
                                        </p:tav>
                                      </p:tavLst>
                                    </p:anim>
                                    <p:anim calcmode="lin" valueType="num">
                                      <p:cBhvr>
                                        <p:cTn id="96" dur="500" fill="hold"/>
                                        <p:tgtEl>
                                          <p:spTgt spid="20"/>
                                        </p:tgtEl>
                                        <p:attrNameLst>
                                          <p:attrName>ppt_y</p:attrName>
                                        </p:attrNameLst>
                                      </p:cBhvr>
                                      <p:tavLst>
                                        <p:tav tm="0">
                                          <p:val>
                                            <p:fltVal val="0.5"/>
                                          </p:val>
                                        </p:tav>
                                        <p:tav tm="100000">
                                          <p:val>
                                            <p:strVal val="#ppt_y"/>
                                          </p:val>
                                        </p:tav>
                                      </p:tavLst>
                                    </p:anim>
                                  </p:childTnLst>
                                </p:cTn>
                              </p:par>
                            </p:childTnLst>
                          </p:cTn>
                        </p:par>
                        <p:par>
                          <p:cTn id="97" fill="hold">
                            <p:stCondLst>
                              <p:cond delay="8500"/>
                            </p:stCondLst>
                            <p:childTnLst>
                              <p:par>
                                <p:cTn id="98" presetID="22" presetClass="entr" presetSubtype="8" fill="hold" nodeType="after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wipe(left)">
                                      <p:cBhvr>
                                        <p:cTn id="100" dur="500"/>
                                        <p:tgtEl>
                                          <p:spTgt spid="31"/>
                                        </p:tgtEl>
                                      </p:cBhvr>
                                    </p:animEffect>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fade">
                                      <p:cBhvr>
                                        <p:cTn id="104" dur="1000"/>
                                        <p:tgtEl>
                                          <p:spTgt spid="50"/>
                                        </p:tgtEl>
                                      </p:cBhvr>
                                    </p:animEffect>
                                    <p:anim calcmode="lin" valueType="num">
                                      <p:cBhvr>
                                        <p:cTn id="105" dur="1000" fill="hold"/>
                                        <p:tgtEl>
                                          <p:spTgt spid="50"/>
                                        </p:tgtEl>
                                        <p:attrNameLst>
                                          <p:attrName>ppt_x</p:attrName>
                                        </p:attrNameLst>
                                      </p:cBhvr>
                                      <p:tavLst>
                                        <p:tav tm="0">
                                          <p:val>
                                            <p:strVal val="#ppt_x"/>
                                          </p:val>
                                        </p:tav>
                                        <p:tav tm="100000">
                                          <p:val>
                                            <p:strVal val="#ppt_x"/>
                                          </p:val>
                                        </p:tav>
                                      </p:tavLst>
                                    </p:anim>
                                    <p:anim calcmode="lin" valueType="num">
                                      <p:cBhvr>
                                        <p:cTn id="106" dur="1000" fill="hold"/>
                                        <p:tgtEl>
                                          <p:spTgt spid="50"/>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53" presetClass="entr" presetSubtype="528" fill="hold" grpId="0" nodeType="afterEffect">
                                  <p:stCondLst>
                                    <p:cond delay="0"/>
                                  </p:stCondLst>
                                  <p:childTnLst>
                                    <p:set>
                                      <p:cBhvr>
                                        <p:cTn id="109" dur="1" fill="hold">
                                          <p:stCondLst>
                                            <p:cond delay="0"/>
                                          </p:stCondLst>
                                        </p:cTn>
                                        <p:tgtEl>
                                          <p:spTgt spid="36"/>
                                        </p:tgtEl>
                                        <p:attrNameLst>
                                          <p:attrName>style.visibility</p:attrName>
                                        </p:attrNameLst>
                                      </p:cBhvr>
                                      <p:to>
                                        <p:strVal val="visible"/>
                                      </p:to>
                                    </p:set>
                                    <p:anim calcmode="lin" valueType="num">
                                      <p:cBhvr>
                                        <p:cTn id="110" dur="500" fill="hold"/>
                                        <p:tgtEl>
                                          <p:spTgt spid="36"/>
                                        </p:tgtEl>
                                        <p:attrNameLst>
                                          <p:attrName>ppt_w</p:attrName>
                                        </p:attrNameLst>
                                      </p:cBhvr>
                                      <p:tavLst>
                                        <p:tav tm="0">
                                          <p:val>
                                            <p:fltVal val="0"/>
                                          </p:val>
                                        </p:tav>
                                        <p:tav tm="100000">
                                          <p:val>
                                            <p:strVal val="#ppt_w"/>
                                          </p:val>
                                        </p:tav>
                                      </p:tavLst>
                                    </p:anim>
                                    <p:anim calcmode="lin" valueType="num">
                                      <p:cBhvr>
                                        <p:cTn id="111" dur="500" fill="hold"/>
                                        <p:tgtEl>
                                          <p:spTgt spid="36"/>
                                        </p:tgtEl>
                                        <p:attrNameLst>
                                          <p:attrName>ppt_h</p:attrName>
                                        </p:attrNameLst>
                                      </p:cBhvr>
                                      <p:tavLst>
                                        <p:tav tm="0">
                                          <p:val>
                                            <p:fltVal val="0"/>
                                          </p:val>
                                        </p:tav>
                                        <p:tav tm="100000">
                                          <p:val>
                                            <p:strVal val="#ppt_h"/>
                                          </p:val>
                                        </p:tav>
                                      </p:tavLst>
                                    </p:anim>
                                    <p:animEffect transition="in" filter="fade">
                                      <p:cBhvr>
                                        <p:cTn id="112" dur="500"/>
                                        <p:tgtEl>
                                          <p:spTgt spid="36"/>
                                        </p:tgtEl>
                                      </p:cBhvr>
                                    </p:animEffect>
                                    <p:anim calcmode="lin" valueType="num">
                                      <p:cBhvr>
                                        <p:cTn id="113" dur="500" fill="hold"/>
                                        <p:tgtEl>
                                          <p:spTgt spid="36"/>
                                        </p:tgtEl>
                                        <p:attrNameLst>
                                          <p:attrName>ppt_x</p:attrName>
                                        </p:attrNameLst>
                                      </p:cBhvr>
                                      <p:tavLst>
                                        <p:tav tm="0">
                                          <p:val>
                                            <p:fltVal val="0.5"/>
                                          </p:val>
                                        </p:tav>
                                        <p:tav tm="100000">
                                          <p:val>
                                            <p:strVal val="#ppt_x"/>
                                          </p:val>
                                        </p:tav>
                                      </p:tavLst>
                                    </p:anim>
                                    <p:anim calcmode="lin" valueType="num">
                                      <p:cBhvr>
                                        <p:cTn id="114" dur="500" fill="hold"/>
                                        <p:tgtEl>
                                          <p:spTgt spid="36"/>
                                        </p:tgtEl>
                                        <p:attrNameLst>
                                          <p:attrName>ppt_y</p:attrName>
                                        </p:attrNameLst>
                                      </p:cBhvr>
                                      <p:tavLst>
                                        <p:tav tm="0">
                                          <p:val>
                                            <p:fltVal val="0.5"/>
                                          </p:val>
                                        </p:tav>
                                        <p:tav tm="100000">
                                          <p:val>
                                            <p:strVal val="#ppt_y"/>
                                          </p:val>
                                        </p:tav>
                                      </p:tavLst>
                                    </p:anim>
                                  </p:childTnLst>
                                </p:cTn>
                              </p:par>
                            </p:childTnLst>
                          </p:cTn>
                        </p:par>
                        <p:par>
                          <p:cTn id="115" fill="hold">
                            <p:stCondLst>
                              <p:cond delay="10500"/>
                            </p:stCondLst>
                            <p:childTnLst>
                              <p:par>
                                <p:cTn id="116" presetID="22" presetClass="entr" presetSubtype="2" fill="hold" nodeType="afterEffect">
                                  <p:stCondLst>
                                    <p:cond delay="0"/>
                                  </p:stCondLst>
                                  <p:childTnLst>
                                    <p:set>
                                      <p:cBhvr>
                                        <p:cTn id="117" dur="1" fill="hold">
                                          <p:stCondLst>
                                            <p:cond delay="0"/>
                                          </p:stCondLst>
                                        </p:cTn>
                                        <p:tgtEl>
                                          <p:spTgt spid="26"/>
                                        </p:tgtEl>
                                        <p:attrNameLst>
                                          <p:attrName>style.visibility</p:attrName>
                                        </p:attrNameLst>
                                      </p:cBhvr>
                                      <p:to>
                                        <p:strVal val="visible"/>
                                      </p:to>
                                    </p:set>
                                    <p:animEffect transition="in" filter="wipe(right)">
                                      <p:cBhvr>
                                        <p:cTn id="118" dur="500"/>
                                        <p:tgtEl>
                                          <p:spTgt spid="26"/>
                                        </p:tgtEl>
                                      </p:cBhvr>
                                    </p:animEffect>
                                  </p:childTnLst>
                                </p:cTn>
                              </p:par>
                            </p:childTnLst>
                          </p:cTn>
                        </p:par>
                        <p:par>
                          <p:cTn id="119" fill="hold">
                            <p:stCondLst>
                              <p:cond delay="11000"/>
                            </p:stCondLst>
                            <p:childTnLst>
                              <p:par>
                                <p:cTn id="120" presetID="42" presetClass="entr" presetSubtype="0" fill="hold" grpId="0" nodeType="afterEffect">
                                  <p:stCondLst>
                                    <p:cond delay="0"/>
                                  </p:stCondLst>
                                  <p:childTnLst>
                                    <p:set>
                                      <p:cBhvr>
                                        <p:cTn id="121" dur="1" fill="hold">
                                          <p:stCondLst>
                                            <p:cond delay="0"/>
                                          </p:stCondLst>
                                        </p:cTn>
                                        <p:tgtEl>
                                          <p:spTgt spid="51"/>
                                        </p:tgtEl>
                                        <p:attrNameLst>
                                          <p:attrName>style.visibility</p:attrName>
                                        </p:attrNameLst>
                                      </p:cBhvr>
                                      <p:to>
                                        <p:strVal val="visible"/>
                                      </p:to>
                                    </p:set>
                                    <p:animEffect transition="in" filter="fade">
                                      <p:cBhvr>
                                        <p:cTn id="122" dur="1000"/>
                                        <p:tgtEl>
                                          <p:spTgt spid="51"/>
                                        </p:tgtEl>
                                      </p:cBhvr>
                                    </p:animEffect>
                                    <p:anim calcmode="lin" valueType="num">
                                      <p:cBhvr>
                                        <p:cTn id="123" dur="1000" fill="hold"/>
                                        <p:tgtEl>
                                          <p:spTgt spid="51"/>
                                        </p:tgtEl>
                                        <p:attrNameLst>
                                          <p:attrName>ppt_x</p:attrName>
                                        </p:attrNameLst>
                                      </p:cBhvr>
                                      <p:tavLst>
                                        <p:tav tm="0">
                                          <p:val>
                                            <p:strVal val="#ppt_x"/>
                                          </p:val>
                                        </p:tav>
                                        <p:tav tm="100000">
                                          <p:val>
                                            <p:strVal val="#ppt_x"/>
                                          </p:val>
                                        </p:tav>
                                      </p:tavLst>
                                    </p:anim>
                                    <p:anim calcmode="lin" valueType="num">
                                      <p:cBhvr>
                                        <p:cTn id="124" dur="1000" fill="hold"/>
                                        <p:tgtEl>
                                          <p:spTgt spid="51"/>
                                        </p:tgtEl>
                                        <p:attrNameLst>
                                          <p:attrName>ppt_y</p:attrName>
                                        </p:attrNameLst>
                                      </p:cBhvr>
                                      <p:tavLst>
                                        <p:tav tm="0">
                                          <p:val>
                                            <p:strVal val="#ppt_y+.1"/>
                                          </p:val>
                                        </p:tav>
                                        <p:tav tm="100000">
                                          <p:val>
                                            <p:strVal val="#ppt_y"/>
                                          </p:val>
                                        </p:tav>
                                      </p:tavLst>
                                    </p:anim>
                                  </p:childTnLst>
                                </p:cTn>
                              </p:par>
                            </p:childTnLst>
                          </p:cTn>
                        </p:par>
                        <p:par>
                          <p:cTn id="125" fill="hold">
                            <p:stCondLst>
                              <p:cond delay="12000"/>
                            </p:stCondLst>
                            <p:childTnLst>
                              <p:par>
                                <p:cTn id="126" presetID="53" presetClass="entr" presetSubtype="528" fill="hold" grpId="0" nodeType="afterEffect">
                                  <p:stCondLst>
                                    <p:cond delay="0"/>
                                  </p:stCondLst>
                                  <p:childTnLst>
                                    <p:set>
                                      <p:cBhvr>
                                        <p:cTn id="127" dur="1" fill="hold">
                                          <p:stCondLst>
                                            <p:cond delay="0"/>
                                          </p:stCondLst>
                                        </p:cTn>
                                        <p:tgtEl>
                                          <p:spTgt spid="37"/>
                                        </p:tgtEl>
                                        <p:attrNameLst>
                                          <p:attrName>style.visibility</p:attrName>
                                        </p:attrNameLst>
                                      </p:cBhvr>
                                      <p:to>
                                        <p:strVal val="visible"/>
                                      </p:to>
                                    </p:set>
                                    <p:anim calcmode="lin" valueType="num">
                                      <p:cBhvr>
                                        <p:cTn id="128" dur="500" fill="hold"/>
                                        <p:tgtEl>
                                          <p:spTgt spid="37"/>
                                        </p:tgtEl>
                                        <p:attrNameLst>
                                          <p:attrName>ppt_w</p:attrName>
                                        </p:attrNameLst>
                                      </p:cBhvr>
                                      <p:tavLst>
                                        <p:tav tm="0">
                                          <p:val>
                                            <p:fltVal val="0"/>
                                          </p:val>
                                        </p:tav>
                                        <p:tav tm="100000">
                                          <p:val>
                                            <p:strVal val="#ppt_w"/>
                                          </p:val>
                                        </p:tav>
                                      </p:tavLst>
                                    </p:anim>
                                    <p:anim calcmode="lin" valueType="num">
                                      <p:cBhvr>
                                        <p:cTn id="129" dur="500" fill="hold"/>
                                        <p:tgtEl>
                                          <p:spTgt spid="37"/>
                                        </p:tgtEl>
                                        <p:attrNameLst>
                                          <p:attrName>ppt_h</p:attrName>
                                        </p:attrNameLst>
                                      </p:cBhvr>
                                      <p:tavLst>
                                        <p:tav tm="0">
                                          <p:val>
                                            <p:fltVal val="0"/>
                                          </p:val>
                                        </p:tav>
                                        <p:tav tm="100000">
                                          <p:val>
                                            <p:strVal val="#ppt_h"/>
                                          </p:val>
                                        </p:tav>
                                      </p:tavLst>
                                    </p:anim>
                                    <p:animEffect transition="in" filter="fade">
                                      <p:cBhvr>
                                        <p:cTn id="130" dur="500"/>
                                        <p:tgtEl>
                                          <p:spTgt spid="37"/>
                                        </p:tgtEl>
                                      </p:cBhvr>
                                    </p:animEffect>
                                    <p:anim calcmode="lin" valueType="num">
                                      <p:cBhvr>
                                        <p:cTn id="131" dur="500" fill="hold"/>
                                        <p:tgtEl>
                                          <p:spTgt spid="37"/>
                                        </p:tgtEl>
                                        <p:attrNameLst>
                                          <p:attrName>ppt_x</p:attrName>
                                        </p:attrNameLst>
                                      </p:cBhvr>
                                      <p:tavLst>
                                        <p:tav tm="0">
                                          <p:val>
                                            <p:fltVal val="0.5"/>
                                          </p:val>
                                        </p:tav>
                                        <p:tav tm="100000">
                                          <p:val>
                                            <p:strVal val="#ppt_x"/>
                                          </p:val>
                                        </p:tav>
                                      </p:tavLst>
                                    </p:anim>
                                    <p:anim calcmode="lin" valueType="num">
                                      <p:cBhvr>
                                        <p:cTn id="132" dur="500" fill="hold"/>
                                        <p:tgtEl>
                                          <p:spTgt spid="37"/>
                                        </p:tgtEl>
                                        <p:attrNameLst>
                                          <p:attrName>ppt_y</p:attrName>
                                        </p:attrNameLst>
                                      </p:cBhvr>
                                      <p:tavLst>
                                        <p:tav tm="0">
                                          <p:val>
                                            <p:fltVal val="0.5"/>
                                          </p:val>
                                        </p:tav>
                                        <p:tav tm="100000">
                                          <p:val>
                                            <p:strVal val="#ppt_y"/>
                                          </p:val>
                                        </p:tav>
                                      </p:tavLst>
                                    </p:anim>
                                  </p:childTnLst>
                                </p:cTn>
                              </p:par>
                            </p:childTnLst>
                          </p:cTn>
                        </p:par>
                        <p:par>
                          <p:cTn id="133" fill="hold">
                            <p:stCondLst>
                              <p:cond delay="12500"/>
                            </p:stCondLst>
                            <p:childTnLst>
                              <p:par>
                                <p:cTn id="134" presetID="22" presetClass="entr" presetSubtype="8" fill="hold" nodeType="afterEffect">
                                  <p:stCondLst>
                                    <p:cond delay="0"/>
                                  </p:stCondLst>
                                  <p:childTnLst>
                                    <p:set>
                                      <p:cBhvr>
                                        <p:cTn id="135" dur="1" fill="hold">
                                          <p:stCondLst>
                                            <p:cond delay="0"/>
                                          </p:stCondLst>
                                        </p:cTn>
                                        <p:tgtEl>
                                          <p:spTgt spid="34"/>
                                        </p:tgtEl>
                                        <p:attrNameLst>
                                          <p:attrName>style.visibility</p:attrName>
                                        </p:attrNameLst>
                                      </p:cBhvr>
                                      <p:to>
                                        <p:strVal val="visible"/>
                                      </p:to>
                                    </p:set>
                                    <p:animEffect transition="in" filter="wipe(left)">
                                      <p:cBhvr>
                                        <p:cTn id="136" dur="500"/>
                                        <p:tgtEl>
                                          <p:spTgt spid="34"/>
                                        </p:tgtEl>
                                      </p:cBhvr>
                                    </p:animEffect>
                                  </p:childTnLst>
                                </p:cTn>
                              </p:par>
                            </p:childTnLst>
                          </p:cTn>
                        </p:par>
                        <p:par>
                          <p:cTn id="137" fill="hold">
                            <p:stCondLst>
                              <p:cond delay="13000"/>
                            </p:stCondLst>
                            <p:childTnLst>
                              <p:par>
                                <p:cTn id="138" presetID="42" presetClass="entr" presetSubtype="0" fill="hold" grpId="0" nodeType="afterEffect">
                                  <p:stCondLst>
                                    <p:cond delay="0"/>
                                  </p:stCondLst>
                                  <p:childTnLst>
                                    <p:set>
                                      <p:cBhvr>
                                        <p:cTn id="139" dur="1" fill="hold">
                                          <p:stCondLst>
                                            <p:cond delay="0"/>
                                          </p:stCondLst>
                                        </p:cTn>
                                        <p:tgtEl>
                                          <p:spTgt spid="52"/>
                                        </p:tgtEl>
                                        <p:attrNameLst>
                                          <p:attrName>style.visibility</p:attrName>
                                        </p:attrNameLst>
                                      </p:cBhvr>
                                      <p:to>
                                        <p:strVal val="visible"/>
                                      </p:to>
                                    </p:set>
                                    <p:animEffect transition="in" filter="fade">
                                      <p:cBhvr>
                                        <p:cTn id="140" dur="1000"/>
                                        <p:tgtEl>
                                          <p:spTgt spid="52"/>
                                        </p:tgtEl>
                                      </p:cBhvr>
                                    </p:animEffect>
                                    <p:anim calcmode="lin" valueType="num">
                                      <p:cBhvr>
                                        <p:cTn id="141" dur="1000" fill="hold"/>
                                        <p:tgtEl>
                                          <p:spTgt spid="52"/>
                                        </p:tgtEl>
                                        <p:attrNameLst>
                                          <p:attrName>ppt_x</p:attrName>
                                        </p:attrNameLst>
                                      </p:cBhvr>
                                      <p:tavLst>
                                        <p:tav tm="0">
                                          <p:val>
                                            <p:strVal val="#ppt_x"/>
                                          </p:val>
                                        </p:tav>
                                        <p:tav tm="100000">
                                          <p:val>
                                            <p:strVal val="#ppt_x"/>
                                          </p:val>
                                        </p:tav>
                                      </p:tavLst>
                                    </p:anim>
                                    <p:anim calcmode="lin" valueType="num">
                                      <p:cBhvr>
                                        <p:cTn id="14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7" grpId="0"/>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1336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2018-01-01T23:26:44Z</dcterms:modified>
</cp:coreProperties>
</file>