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5243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E01662C1-5320-47EC-B510-4EDCF85565A1}"/>
              </a:ext>
            </a:extLst>
          </p:cNvPr>
          <p:cNvGrpSpPr/>
          <p:nvPr/>
        </p:nvGrpSpPr>
        <p:grpSpPr>
          <a:xfrm>
            <a:off x="6147197" y="897070"/>
            <a:ext cx="5734589" cy="749891"/>
            <a:chOff x="1942760" y="862839"/>
            <a:chExt cx="4720251" cy="392659"/>
          </a:xfrm>
        </p:grpSpPr>
        <p:cxnSp>
          <p:nvCxnSpPr>
            <p:cNvPr id="9" name="Straight Connector 8">
              <a:extLst>
                <a:ext uri="{FF2B5EF4-FFF2-40B4-BE49-F238E27FC236}">
                  <a16:creationId xmlns:a16="http://schemas.microsoft.com/office/drawing/2014/main" id="{6DD772B3-A5DA-46A9-AC93-EFCB8D8320CB}"/>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7ADE379-A81E-4CFA-87AE-6F5043CAD495}"/>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11" name="Group 10">
            <a:extLst>
              <a:ext uri="{FF2B5EF4-FFF2-40B4-BE49-F238E27FC236}">
                <a16:creationId xmlns:a16="http://schemas.microsoft.com/office/drawing/2014/main" id="{D90E73C4-EC82-4AA7-A456-0179E7AA8BBB}"/>
              </a:ext>
            </a:extLst>
          </p:cNvPr>
          <p:cNvGrpSpPr/>
          <p:nvPr/>
        </p:nvGrpSpPr>
        <p:grpSpPr>
          <a:xfrm>
            <a:off x="6147197" y="1938011"/>
            <a:ext cx="5734589" cy="725648"/>
            <a:chOff x="1942760" y="862839"/>
            <a:chExt cx="4720251" cy="379965"/>
          </a:xfrm>
        </p:grpSpPr>
        <p:cxnSp>
          <p:nvCxnSpPr>
            <p:cNvPr id="12" name="Straight Connector 11">
              <a:extLst>
                <a:ext uri="{FF2B5EF4-FFF2-40B4-BE49-F238E27FC236}">
                  <a16:creationId xmlns:a16="http://schemas.microsoft.com/office/drawing/2014/main" id="{63FEECA7-9B39-4546-8C8F-A5CC44DA84B3}"/>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BABB32C-91ED-4ACF-85BD-74863A7DD50F}"/>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14" name="Group 13">
            <a:extLst>
              <a:ext uri="{FF2B5EF4-FFF2-40B4-BE49-F238E27FC236}">
                <a16:creationId xmlns:a16="http://schemas.microsoft.com/office/drawing/2014/main" id="{3259FE7B-E8FF-4374-81E5-2E4E48386CCC}"/>
              </a:ext>
            </a:extLst>
          </p:cNvPr>
          <p:cNvGrpSpPr/>
          <p:nvPr/>
        </p:nvGrpSpPr>
        <p:grpSpPr>
          <a:xfrm>
            <a:off x="6173328" y="2956686"/>
            <a:ext cx="5734589" cy="707143"/>
            <a:chOff x="1963016" y="862839"/>
            <a:chExt cx="4699995" cy="370275"/>
          </a:xfrm>
        </p:grpSpPr>
        <p:cxnSp>
          <p:nvCxnSpPr>
            <p:cNvPr id="15" name="Straight Connector 14">
              <a:extLst>
                <a:ext uri="{FF2B5EF4-FFF2-40B4-BE49-F238E27FC236}">
                  <a16:creationId xmlns:a16="http://schemas.microsoft.com/office/drawing/2014/main" id="{C30BFE0C-52E2-40CC-98DE-118F3445B08B}"/>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8774544-99AF-4CAF-8188-B80BE5E2CFBC}"/>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17" name="Group 16">
            <a:extLst>
              <a:ext uri="{FF2B5EF4-FFF2-40B4-BE49-F238E27FC236}">
                <a16:creationId xmlns:a16="http://schemas.microsoft.com/office/drawing/2014/main" id="{7D751D22-BD50-4D42-A638-668128481F2F}"/>
              </a:ext>
            </a:extLst>
          </p:cNvPr>
          <p:cNvGrpSpPr/>
          <p:nvPr/>
        </p:nvGrpSpPr>
        <p:grpSpPr>
          <a:xfrm>
            <a:off x="6166826" y="3975361"/>
            <a:ext cx="5734589" cy="724384"/>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EAA3D5E2-5C5E-4786-96F8-4D9936CE7CDB}"/>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C273351-56C8-4EC3-9F6C-348ACD04201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20" name="Group 19">
            <a:extLst>
              <a:ext uri="{FF2B5EF4-FFF2-40B4-BE49-F238E27FC236}">
                <a16:creationId xmlns:a16="http://schemas.microsoft.com/office/drawing/2014/main" id="{9349EE52-4D45-4904-A21A-46D1F5DEF401}"/>
              </a:ext>
            </a:extLst>
          </p:cNvPr>
          <p:cNvGrpSpPr/>
          <p:nvPr/>
        </p:nvGrpSpPr>
        <p:grpSpPr>
          <a:xfrm>
            <a:off x="6147197" y="4994037"/>
            <a:ext cx="5734589" cy="713393"/>
            <a:chOff x="1983992" y="862839"/>
            <a:chExt cx="4679019" cy="373548"/>
          </a:xfrm>
        </p:grpSpPr>
        <p:cxnSp>
          <p:nvCxnSpPr>
            <p:cNvPr id="21" name="Straight Connector 20">
              <a:extLst>
                <a:ext uri="{FF2B5EF4-FFF2-40B4-BE49-F238E27FC236}">
                  <a16:creationId xmlns:a16="http://schemas.microsoft.com/office/drawing/2014/main" id="{63BC783E-C2E3-42C4-BAA2-9B2536B8D309}"/>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E415AB5-AC4F-4424-9BF3-C05AEECA56B6}"/>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sp>
        <p:nvSpPr>
          <p:cNvPr id="23" name="Rectangle 22">
            <a:extLst>
              <a:ext uri="{FF2B5EF4-FFF2-40B4-BE49-F238E27FC236}">
                <a16:creationId xmlns:a16="http://schemas.microsoft.com/office/drawing/2014/main" id="{653F9B92-12E5-49BD-A3D1-D03BED8FBCFB}"/>
              </a:ext>
            </a:extLst>
          </p:cNvPr>
          <p:cNvSpPr/>
          <p:nvPr/>
        </p:nvSpPr>
        <p:spPr>
          <a:xfrm>
            <a:off x="6248400" y="2900968"/>
            <a:ext cx="204807" cy="279408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E6519BB-D38E-4919-A2B3-E7742F98A8CD}"/>
              </a:ext>
            </a:extLst>
          </p:cNvPr>
          <p:cNvSpPr/>
          <p:nvPr/>
        </p:nvSpPr>
        <p:spPr>
          <a:xfrm>
            <a:off x="6519672" y="3244810"/>
            <a:ext cx="204807" cy="244482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265332B-F706-463A-B1B6-1EE62BE668F6}"/>
              </a:ext>
            </a:extLst>
          </p:cNvPr>
          <p:cNvSpPr/>
          <p:nvPr/>
        </p:nvSpPr>
        <p:spPr>
          <a:xfrm>
            <a:off x="7291632" y="3247017"/>
            <a:ext cx="204807" cy="244482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521B7B-42AD-4AEA-A236-40E3A53994B2}"/>
              </a:ext>
            </a:extLst>
          </p:cNvPr>
          <p:cNvSpPr/>
          <p:nvPr/>
        </p:nvSpPr>
        <p:spPr>
          <a:xfrm>
            <a:off x="7562088" y="3953076"/>
            <a:ext cx="204807" cy="174630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6373288-00F7-4720-8D31-7528B975F320}"/>
              </a:ext>
            </a:extLst>
          </p:cNvPr>
          <p:cNvSpPr/>
          <p:nvPr/>
        </p:nvSpPr>
        <p:spPr>
          <a:xfrm>
            <a:off x="8314362" y="3953076"/>
            <a:ext cx="204807" cy="174630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111E8D0-1DCD-4CC1-8BC4-A30D2DCB249C}"/>
              </a:ext>
            </a:extLst>
          </p:cNvPr>
          <p:cNvSpPr/>
          <p:nvPr/>
        </p:nvSpPr>
        <p:spPr>
          <a:xfrm>
            <a:off x="8586216" y="2550903"/>
            <a:ext cx="204807" cy="314334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F849BE6-270A-42A7-B4A5-9B91137C9694}"/>
              </a:ext>
            </a:extLst>
          </p:cNvPr>
          <p:cNvSpPr/>
          <p:nvPr/>
        </p:nvSpPr>
        <p:spPr>
          <a:xfrm>
            <a:off x="9303556" y="3250228"/>
            <a:ext cx="204807" cy="244482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F24A8B4-7D36-46C0-88F6-B1D8DDB38DD1}"/>
              </a:ext>
            </a:extLst>
          </p:cNvPr>
          <p:cNvSpPr/>
          <p:nvPr/>
        </p:nvSpPr>
        <p:spPr>
          <a:xfrm>
            <a:off x="9573768" y="2206776"/>
            <a:ext cx="204807" cy="349260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14C74A31-AF87-4879-AFEB-D8B92313423F}"/>
              </a:ext>
            </a:extLst>
          </p:cNvPr>
          <p:cNvSpPr txBox="1"/>
          <p:nvPr/>
        </p:nvSpPr>
        <p:spPr>
          <a:xfrm>
            <a:off x="6237467"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2010</a:t>
            </a:r>
            <a:endParaRPr lang="en-US" sz="2000" dirty="0">
              <a:solidFill>
                <a:schemeClr val="bg1"/>
              </a:solidFill>
            </a:endParaRPr>
          </a:p>
        </p:txBody>
      </p:sp>
      <p:sp>
        <p:nvSpPr>
          <p:cNvPr id="32" name="TextBox 31">
            <a:extLst>
              <a:ext uri="{FF2B5EF4-FFF2-40B4-BE49-F238E27FC236}">
                <a16:creationId xmlns:a16="http://schemas.microsoft.com/office/drawing/2014/main" id="{2CD6C2D9-C5F1-49BA-B182-BBDB5363685D}"/>
              </a:ext>
            </a:extLst>
          </p:cNvPr>
          <p:cNvSpPr txBox="1"/>
          <p:nvPr/>
        </p:nvSpPr>
        <p:spPr>
          <a:xfrm>
            <a:off x="7249634"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2012</a:t>
            </a:r>
            <a:endParaRPr lang="en-US" sz="2000" dirty="0">
              <a:solidFill>
                <a:schemeClr val="bg1"/>
              </a:solidFill>
            </a:endParaRPr>
          </a:p>
        </p:txBody>
      </p:sp>
      <p:sp>
        <p:nvSpPr>
          <p:cNvPr id="33" name="TextBox 32">
            <a:extLst>
              <a:ext uri="{FF2B5EF4-FFF2-40B4-BE49-F238E27FC236}">
                <a16:creationId xmlns:a16="http://schemas.microsoft.com/office/drawing/2014/main" id="{01930930-5685-45FC-9987-4079741E5D8F}"/>
              </a:ext>
            </a:extLst>
          </p:cNvPr>
          <p:cNvSpPr txBox="1"/>
          <p:nvPr/>
        </p:nvSpPr>
        <p:spPr>
          <a:xfrm>
            <a:off x="8280317"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2014</a:t>
            </a:r>
            <a:endParaRPr lang="en-US" sz="2000" dirty="0">
              <a:solidFill>
                <a:schemeClr val="bg1"/>
              </a:solidFill>
            </a:endParaRPr>
          </a:p>
        </p:txBody>
      </p:sp>
      <p:sp>
        <p:nvSpPr>
          <p:cNvPr id="34" name="TextBox 33">
            <a:extLst>
              <a:ext uri="{FF2B5EF4-FFF2-40B4-BE49-F238E27FC236}">
                <a16:creationId xmlns:a16="http://schemas.microsoft.com/office/drawing/2014/main" id="{4B686B4D-06B3-4EF4-9B36-82E2B39A29AD}"/>
              </a:ext>
            </a:extLst>
          </p:cNvPr>
          <p:cNvSpPr txBox="1"/>
          <p:nvPr/>
        </p:nvSpPr>
        <p:spPr>
          <a:xfrm>
            <a:off x="9261184" y="5795685"/>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2016</a:t>
            </a:r>
            <a:endParaRPr lang="en-US" sz="2000" dirty="0">
              <a:solidFill>
                <a:schemeClr val="bg1"/>
              </a:solidFill>
            </a:endParaRPr>
          </a:p>
        </p:txBody>
      </p:sp>
      <p:sp>
        <p:nvSpPr>
          <p:cNvPr id="35" name="Rectangle 34">
            <a:extLst>
              <a:ext uri="{FF2B5EF4-FFF2-40B4-BE49-F238E27FC236}">
                <a16:creationId xmlns:a16="http://schemas.microsoft.com/office/drawing/2014/main" id="{3FAEFFE8-8996-427D-922B-99CA414907A9}"/>
              </a:ext>
            </a:extLst>
          </p:cNvPr>
          <p:cNvSpPr/>
          <p:nvPr/>
        </p:nvSpPr>
        <p:spPr>
          <a:xfrm>
            <a:off x="10309738" y="3778446"/>
            <a:ext cx="204807" cy="192093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63AE8C0E-46E8-4476-954D-3A1BD842FEA7}"/>
              </a:ext>
            </a:extLst>
          </p:cNvPr>
          <p:cNvSpPr/>
          <p:nvPr/>
        </p:nvSpPr>
        <p:spPr>
          <a:xfrm>
            <a:off x="10588752" y="2021431"/>
            <a:ext cx="204807" cy="366723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2EDDCF34-ABF2-4C19-8D4D-E6254E8DBAE9}"/>
              </a:ext>
            </a:extLst>
          </p:cNvPr>
          <p:cNvSpPr txBox="1"/>
          <p:nvPr/>
        </p:nvSpPr>
        <p:spPr>
          <a:xfrm>
            <a:off x="10275984" y="5793269"/>
            <a:ext cx="793096" cy="587785"/>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2018</a:t>
            </a:r>
            <a:endParaRPr lang="en-US" sz="2000" dirty="0">
              <a:solidFill>
                <a:schemeClr val="bg1"/>
              </a:solidFill>
            </a:endParaRPr>
          </a:p>
        </p:txBody>
      </p:sp>
      <p:sp>
        <p:nvSpPr>
          <p:cNvPr id="38" name="Rectangle 37">
            <a:extLst>
              <a:ext uri="{FF2B5EF4-FFF2-40B4-BE49-F238E27FC236}">
                <a16:creationId xmlns:a16="http://schemas.microsoft.com/office/drawing/2014/main" id="{FC7BC09E-9630-4087-8F1A-9DCAF50048D6}"/>
              </a:ext>
            </a:extLst>
          </p:cNvPr>
          <p:cNvSpPr/>
          <p:nvPr/>
        </p:nvSpPr>
        <p:spPr>
          <a:xfrm>
            <a:off x="6793992" y="3768421"/>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DC84C4B-65E2-4D44-B7AE-3FC4F5955578}"/>
              </a:ext>
            </a:extLst>
          </p:cNvPr>
          <p:cNvSpPr/>
          <p:nvPr/>
        </p:nvSpPr>
        <p:spPr>
          <a:xfrm>
            <a:off x="7836408" y="3782370"/>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23F1259-ABAD-49D5-8F1D-D137522E6D9A}"/>
              </a:ext>
            </a:extLst>
          </p:cNvPr>
          <p:cNvSpPr/>
          <p:nvPr/>
        </p:nvSpPr>
        <p:spPr>
          <a:xfrm>
            <a:off x="8860536" y="3782370"/>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532D14D-7753-4057-9DD5-8A48379BA578}"/>
              </a:ext>
            </a:extLst>
          </p:cNvPr>
          <p:cNvSpPr/>
          <p:nvPr/>
        </p:nvSpPr>
        <p:spPr>
          <a:xfrm>
            <a:off x="9848088" y="2969948"/>
            <a:ext cx="204807" cy="274320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ED21377C-1055-48EE-9193-2E5028BD5DDB}"/>
              </a:ext>
            </a:extLst>
          </p:cNvPr>
          <p:cNvSpPr/>
          <p:nvPr/>
        </p:nvSpPr>
        <p:spPr>
          <a:xfrm>
            <a:off x="10863072" y="3335708"/>
            <a:ext cx="204807" cy="23774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39">
            <a:extLst>
              <a:ext uri="{FF2B5EF4-FFF2-40B4-BE49-F238E27FC236}">
                <a16:creationId xmlns:a16="http://schemas.microsoft.com/office/drawing/2014/main" id="{A1F2CC34-DEAE-4B5E-BC3B-564DD7F14DCD}"/>
              </a:ext>
            </a:extLst>
          </p:cNvPr>
          <p:cNvSpPr>
            <a:spLocks noChangeAspect="1" noEditPoints="1"/>
          </p:cNvSpPr>
          <p:nvPr/>
        </p:nvSpPr>
        <p:spPr bwMode="auto">
          <a:xfrm>
            <a:off x="1384821" y="3998172"/>
            <a:ext cx="305790" cy="45720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FE4A1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101">
            <a:extLst>
              <a:ext uri="{FF2B5EF4-FFF2-40B4-BE49-F238E27FC236}">
                <a16:creationId xmlns:a16="http://schemas.microsoft.com/office/drawing/2014/main" id="{CFDC884E-0727-4262-B9EF-45E3C0715A76}"/>
              </a:ext>
            </a:extLst>
          </p:cNvPr>
          <p:cNvSpPr>
            <a:spLocks noChangeAspect="1" noEditPoints="1"/>
          </p:cNvSpPr>
          <p:nvPr/>
        </p:nvSpPr>
        <p:spPr bwMode="auto">
          <a:xfrm>
            <a:off x="4609667" y="3993570"/>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4546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131">
            <a:extLst>
              <a:ext uri="{FF2B5EF4-FFF2-40B4-BE49-F238E27FC236}">
                <a16:creationId xmlns:a16="http://schemas.microsoft.com/office/drawing/2014/main" id="{B014804F-09B9-4913-A394-713B220A6B42}"/>
              </a:ext>
            </a:extLst>
          </p:cNvPr>
          <p:cNvSpPr>
            <a:spLocks noChangeAspect="1" noEditPoints="1"/>
          </p:cNvSpPr>
          <p:nvPr/>
        </p:nvSpPr>
        <p:spPr bwMode="auto">
          <a:xfrm>
            <a:off x="2989661" y="3993361"/>
            <a:ext cx="485626" cy="45720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5C9AD3"/>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46" name="TextBox 45">
            <a:extLst>
              <a:ext uri="{FF2B5EF4-FFF2-40B4-BE49-F238E27FC236}">
                <a16:creationId xmlns:a16="http://schemas.microsoft.com/office/drawing/2014/main" id="{D6D3C6CD-CCDE-4C84-96B1-BE0ED780CCCB}"/>
              </a:ext>
            </a:extLst>
          </p:cNvPr>
          <p:cNvSpPr txBox="1"/>
          <p:nvPr/>
        </p:nvSpPr>
        <p:spPr>
          <a:xfrm>
            <a:off x="803085" y="1904572"/>
            <a:ext cx="4905700" cy="150810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1C934E93-25FC-491D-B1F3-B2EFD8340696}"/>
              </a:ext>
            </a:extLst>
          </p:cNvPr>
          <p:cNvSpPr txBox="1">
            <a:spLocks noChangeArrowheads="1"/>
          </p:cNvSpPr>
          <p:nvPr/>
        </p:nvSpPr>
        <p:spPr bwMode="auto">
          <a:xfrm>
            <a:off x="796729"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E4A1E"/>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 Box 10">
            <a:extLst>
              <a:ext uri="{FF2B5EF4-FFF2-40B4-BE49-F238E27FC236}">
                <a16:creationId xmlns:a16="http://schemas.microsoft.com/office/drawing/2014/main" id="{DBFEF347-3DCB-40F7-8AAD-2D4987D7B2C5}"/>
              </a:ext>
            </a:extLst>
          </p:cNvPr>
          <p:cNvSpPr txBox="1">
            <a:spLocks noChangeArrowheads="1"/>
          </p:cNvSpPr>
          <p:nvPr/>
        </p:nvSpPr>
        <p:spPr bwMode="auto">
          <a:xfrm>
            <a:off x="2492275"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5C9AD3"/>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 Box 10">
            <a:extLst>
              <a:ext uri="{FF2B5EF4-FFF2-40B4-BE49-F238E27FC236}">
                <a16:creationId xmlns:a16="http://schemas.microsoft.com/office/drawing/2014/main" id="{5D94300C-5E5C-4992-80D4-F7C0EBC127D2}"/>
              </a:ext>
            </a:extLst>
          </p:cNvPr>
          <p:cNvSpPr txBox="1">
            <a:spLocks noChangeArrowheads="1"/>
          </p:cNvSpPr>
          <p:nvPr/>
        </p:nvSpPr>
        <p:spPr bwMode="auto">
          <a:xfrm>
            <a:off x="4117700"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44546B"/>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50" name="Picture 49">
            <a:hlinkClick r:id="rId2"/>
            <a:extLst>
              <a:ext uri="{FF2B5EF4-FFF2-40B4-BE49-F238E27FC236}">
                <a16:creationId xmlns:a16="http://schemas.microsoft.com/office/drawing/2014/main" id="{B05C91C3-20D5-4E0C-BDBD-3629EB97F1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7083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500"/>
                                        <p:tgtEl>
                                          <p:spTgt spid="46">
                                            <p:txEl>
                                              <p:pRg st="0" end="0"/>
                                            </p:txEl>
                                          </p:spTgt>
                                        </p:tgtEl>
                                      </p:cBhvr>
                                    </p:animEffect>
                                    <p:anim calcmode="lin" valueType="num">
                                      <p:cBhvr>
                                        <p:cTn id="12"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500"/>
                                        <p:tgtEl>
                                          <p:spTgt spid="46">
                                            <p:txEl>
                                              <p:pRg st="2" end="2"/>
                                            </p:txEl>
                                          </p:spTgt>
                                        </p:tgtEl>
                                      </p:cBhvr>
                                    </p:animEffect>
                                    <p:anim calcmode="lin" valueType="num">
                                      <p:cBhvr>
                                        <p:cTn id="18" dur="5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ppt_x"/>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1000" fill="hold"/>
                                        <p:tgtEl>
                                          <p:spTgt spid="17"/>
                                        </p:tgtEl>
                                        <p:attrNameLst>
                                          <p:attrName>ppt_x</p:attrName>
                                        </p:attrNameLst>
                                      </p:cBhvr>
                                      <p:tavLst>
                                        <p:tav tm="0">
                                          <p:val>
                                            <p:strVal val="#ppt_x"/>
                                          </p:val>
                                        </p:tav>
                                        <p:tav tm="100000">
                                          <p:val>
                                            <p:strVal val="#ppt_x"/>
                                          </p:val>
                                        </p:tav>
                                      </p:tavLst>
                                    </p:anim>
                                    <p:anim calcmode="lin" valueType="num">
                                      <p:cBhvr additive="base">
                                        <p:cTn id="28" dur="1000" fill="hold"/>
                                        <p:tgtEl>
                                          <p:spTgt spid="1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1000" fill="hold"/>
                                        <p:tgtEl>
                                          <p:spTgt spid="14"/>
                                        </p:tgtEl>
                                        <p:attrNameLst>
                                          <p:attrName>ppt_x</p:attrName>
                                        </p:attrNameLst>
                                      </p:cBhvr>
                                      <p:tavLst>
                                        <p:tav tm="0">
                                          <p:val>
                                            <p:strVal val="#ppt_x"/>
                                          </p:val>
                                        </p:tav>
                                        <p:tav tm="100000">
                                          <p:val>
                                            <p:strVal val="#ppt_x"/>
                                          </p:val>
                                        </p:tav>
                                      </p:tavLst>
                                    </p:anim>
                                    <p:anim calcmode="lin" valueType="num">
                                      <p:cBhvr additive="base">
                                        <p:cTn id="32" dur="10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1000" fill="hold"/>
                                        <p:tgtEl>
                                          <p:spTgt spid="11"/>
                                        </p:tgtEl>
                                        <p:attrNameLst>
                                          <p:attrName>ppt_x</p:attrName>
                                        </p:attrNameLst>
                                      </p:cBhvr>
                                      <p:tavLst>
                                        <p:tav tm="0">
                                          <p:val>
                                            <p:strVal val="#ppt_x"/>
                                          </p:val>
                                        </p:tav>
                                        <p:tav tm="100000">
                                          <p:val>
                                            <p:strVal val="#ppt_x"/>
                                          </p:val>
                                        </p:tav>
                                      </p:tavLst>
                                    </p:anim>
                                    <p:anim calcmode="lin" valueType="num">
                                      <p:cBhvr additive="base">
                                        <p:cTn id="36" dur="10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1000" fill="hold"/>
                                        <p:tgtEl>
                                          <p:spTgt spid="7"/>
                                        </p:tgtEl>
                                        <p:attrNameLst>
                                          <p:attrName>ppt_x</p:attrName>
                                        </p:attrNameLst>
                                      </p:cBhvr>
                                      <p:tavLst>
                                        <p:tav tm="0">
                                          <p:val>
                                            <p:strVal val="#ppt_x"/>
                                          </p:val>
                                        </p:tav>
                                        <p:tav tm="100000">
                                          <p:val>
                                            <p:strVal val="#ppt_x"/>
                                          </p:val>
                                        </p:tav>
                                      </p:tavLst>
                                    </p:anim>
                                    <p:anim calcmode="lin" valueType="num">
                                      <p:cBhvr additive="base">
                                        <p:cTn id="40" dur="1000" fill="hold"/>
                                        <p:tgtEl>
                                          <p:spTgt spid="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additive="base">
                                        <p:cTn id="43" dur="1000" fill="hold"/>
                                        <p:tgtEl>
                                          <p:spTgt spid="31"/>
                                        </p:tgtEl>
                                        <p:attrNameLst>
                                          <p:attrName>ppt_x</p:attrName>
                                        </p:attrNameLst>
                                      </p:cBhvr>
                                      <p:tavLst>
                                        <p:tav tm="0">
                                          <p:val>
                                            <p:strVal val="#ppt_x"/>
                                          </p:val>
                                        </p:tav>
                                        <p:tav tm="100000">
                                          <p:val>
                                            <p:strVal val="#ppt_x"/>
                                          </p:val>
                                        </p:tav>
                                      </p:tavLst>
                                    </p:anim>
                                    <p:anim calcmode="lin" valueType="num">
                                      <p:cBhvr additive="base">
                                        <p:cTn id="44" dur="1000" fill="hold"/>
                                        <p:tgtEl>
                                          <p:spTgt spid="3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1000" fill="hold"/>
                                        <p:tgtEl>
                                          <p:spTgt spid="32"/>
                                        </p:tgtEl>
                                        <p:attrNameLst>
                                          <p:attrName>ppt_x</p:attrName>
                                        </p:attrNameLst>
                                      </p:cBhvr>
                                      <p:tavLst>
                                        <p:tav tm="0">
                                          <p:val>
                                            <p:strVal val="#ppt_x"/>
                                          </p:val>
                                        </p:tav>
                                        <p:tav tm="100000">
                                          <p:val>
                                            <p:strVal val="#ppt_x"/>
                                          </p:val>
                                        </p:tav>
                                      </p:tavLst>
                                    </p:anim>
                                    <p:anim calcmode="lin" valueType="num">
                                      <p:cBhvr additive="base">
                                        <p:cTn id="48" dur="1000" fill="hold"/>
                                        <p:tgtEl>
                                          <p:spTgt spid="3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1000" fill="hold"/>
                                        <p:tgtEl>
                                          <p:spTgt spid="33"/>
                                        </p:tgtEl>
                                        <p:attrNameLst>
                                          <p:attrName>ppt_x</p:attrName>
                                        </p:attrNameLst>
                                      </p:cBhvr>
                                      <p:tavLst>
                                        <p:tav tm="0">
                                          <p:val>
                                            <p:strVal val="#ppt_x"/>
                                          </p:val>
                                        </p:tav>
                                        <p:tav tm="100000">
                                          <p:val>
                                            <p:strVal val="#ppt_x"/>
                                          </p:val>
                                        </p:tav>
                                      </p:tavLst>
                                    </p:anim>
                                    <p:anim calcmode="lin" valueType="num">
                                      <p:cBhvr additive="base">
                                        <p:cTn id="52" dur="1000" fill="hold"/>
                                        <p:tgtEl>
                                          <p:spTgt spid="3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1000" fill="hold"/>
                                        <p:tgtEl>
                                          <p:spTgt spid="34"/>
                                        </p:tgtEl>
                                        <p:attrNameLst>
                                          <p:attrName>ppt_x</p:attrName>
                                        </p:attrNameLst>
                                      </p:cBhvr>
                                      <p:tavLst>
                                        <p:tav tm="0">
                                          <p:val>
                                            <p:strVal val="#ppt_x"/>
                                          </p:val>
                                        </p:tav>
                                        <p:tav tm="100000">
                                          <p:val>
                                            <p:strVal val="#ppt_x"/>
                                          </p:val>
                                        </p:tav>
                                      </p:tavLst>
                                    </p:anim>
                                    <p:anim calcmode="lin" valueType="num">
                                      <p:cBhvr additive="base">
                                        <p:cTn id="56" dur="1000" fill="hold"/>
                                        <p:tgtEl>
                                          <p:spTgt spid="3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additive="base">
                                        <p:cTn id="59" dur="1000" fill="hold"/>
                                        <p:tgtEl>
                                          <p:spTgt spid="37"/>
                                        </p:tgtEl>
                                        <p:attrNameLst>
                                          <p:attrName>ppt_x</p:attrName>
                                        </p:attrNameLst>
                                      </p:cBhvr>
                                      <p:tavLst>
                                        <p:tav tm="0">
                                          <p:val>
                                            <p:strVal val="#ppt_x"/>
                                          </p:val>
                                        </p:tav>
                                        <p:tav tm="100000">
                                          <p:val>
                                            <p:strVal val="#ppt_x"/>
                                          </p:val>
                                        </p:tav>
                                      </p:tavLst>
                                    </p:anim>
                                    <p:anim calcmode="lin" valueType="num">
                                      <p:cBhvr additive="base">
                                        <p:cTn id="60" dur="1000" fill="hold"/>
                                        <p:tgtEl>
                                          <p:spTgt spid="37"/>
                                        </p:tgtEl>
                                        <p:attrNameLst>
                                          <p:attrName>ppt_y</p:attrName>
                                        </p:attrNameLst>
                                      </p:cBhvr>
                                      <p:tavLst>
                                        <p:tav tm="0">
                                          <p:val>
                                            <p:strVal val="1+#ppt_h/2"/>
                                          </p:val>
                                        </p:tav>
                                        <p:tav tm="100000">
                                          <p:val>
                                            <p:strVal val="#ppt_y"/>
                                          </p:val>
                                        </p:tav>
                                      </p:tavLst>
                                    </p:anim>
                                  </p:childTnLst>
                                </p:cTn>
                              </p:par>
                            </p:childTnLst>
                          </p:cTn>
                        </p:par>
                        <p:par>
                          <p:cTn id="61" fill="hold">
                            <p:stCondLst>
                              <p:cond delay="2500"/>
                            </p:stCondLst>
                            <p:childTnLst>
                              <p:par>
                                <p:cTn id="62" presetID="53" presetClass="entr" presetSubtype="16"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 calcmode="lin" valueType="num">
                                      <p:cBhvr>
                                        <p:cTn id="64" dur="500" fill="hold"/>
                                        <p:tgtEl>
                                          <p:spTgt spid="43"/>
                                        </p:tgtEl>
                                        <p:attrNameLst>
                                          <p:attrName>ppt_w</p:attrName>
                                        </p:attrNameLst>
                                      </p:cBhvr>
                                      <p:tavLst>
                                        <p:tav tm="0">
                                          <p:val>
                                            <p:fltVal val="0"/>
                                          </p:val>
                                        </p:tav>
                                        <p:tav tm="100000">
                                          <p:val>
                                            <p:strVal val="#ppt_w"/>
                                          </p:val>
                                        </p:tav>
                                      </p:tavLst>
                                    </p:anim>
                                    <p:anim calcmode="lin" valueType="num">
                                      <p:cBhvr>
                                        <p:cTn id="65" dur="500" fill="hold"/>
                                        <p:tgtEl>
                                          <p:spTgt spid="43"/>
                                        </p:tgtEl>
                                        <p:attrNameLst>
                                          <p:attrName>ppt_h</p:attrName>
                                        </p:attrNameLst>
                                      </p:cBhvr>
                                      <p:tavLst>
                                        <p:tav tm="0">
                                          <p:val>
                                            <p:fltVal val="0"/>
                                          </p:val>
                                        </p:tav>
                                        <p:tav tm="100000">
                                          <p:val>
                                            <p:strVal val="#ppt_h"/>
                                          </p:val>
                                        </p:tav>
                                      </p:tavLst>
                                    </p:anim>
                                    <p:animEffect transition="in" filter="fade">
                                      <p:cBhvr>
                                        <p:cTn id="66" dur="500"/>
                                        <p:tgtEl>
                                          <p:spTgt spid="43"/>
                                        </p:tgtEl>
                                      </p:cBhvr>
                                    </p:animEffect>
                                  </p:childTnLst>
                                </p:cTn>
                              </p:par>
                            </p:childTnLst>
                          </p:cTn>
                        </p:par>
                        <p:par>
                          <p:cTn id="67" fill="hold">
                            <p:stCondLst>
                              <p:cond delay="3000"/>
                            </p:stCondLst>
                            <p:childTnLst>
                              <p:par>
                                <p:cTn id="68" presetID="42" presetClass="entr" presetSubtype="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1000"/>
                                        <p:tgtEl>
                                          <p:spTgt spid="47"/>
                                        </p:tgtEl>
                                      </p:cBhvr>
                                    </p:animEffect>
                                    <p:anim calcmode="lin" valueType="num">
                                      <p:cBhvr>
                                        <p:cTn id="71" dur="1000" fill="hold"/>
                                        <p:tgtEl>
                                          <p:spTgt spid="47"/>
                                        </p:tgtEl>
                                        <p:attrNameLst>
                                          <p:attrName>ppt_x</p:attrName>
                                        </p:attrNameLst>
                                      </p:cBhvr>
                                      <p:tavLst>
                                        <p:tav tm="0">
                                          <p:val>
                                            <p:strVal val="#ppt_x"/>
                                          </p:val>
                                        </p:tav>
                                        <p:tav tm="100000">
                                          <p:val>
                                            <p:strVal val="#ppt_x"/>
                                          </p:val>
                                        </p:tav>
                                      </p:tavLst>
                                    </p:anim>
                                    <p:anim calcmode="lin" valueType="num">
                                      <p:cBhvr>
                                        <p:cTn id="72" dur="1000" fill="hold"/>
                                        <p:tgtEl>
                                          <p:spTgt spid="47"/>
                                        </p:tgtEl>
                                        <p:attrNameLst>
                                          <p:attrName>ppt_y</p:attrName>
                                        </p:attrNameLst>
                                      </p:cBhvr>
                                      <p:tavLst>
                                        <p:tav tm="0">
                                          <p:val>
                                            <p:strVal val="#ppt_y+.1"/>
                                          </p:val>
                                        </p:tav>
                                        <p:tav tm="100000">
                                          <p:val>
                                            <p:strVal val="#ppt_y"/>
                                          </p:val>
                                        </p:tav>
                                      </p:tavLst>
                                    </p:anim>
                                  </p:childTnLst>
                                </p:cTn>
                              </p:par>
                            </p:childTnLst>
                          </p:cTn>
                        </p:par>
                        <p:par>
                          <p:cTn id="73" fill="hold">
                            <p:stCondLst>
                              <p:cond delay="4000"/>
                            </p:stCondLst>
                            <p:childTnLst>
                              <p:par>
                                <p:cTn id="74" presetID="22" presetClass="entr" presetSubtype="4"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down)">
                                      <p:cBhvr>
                                        <p:cTn id="76" dur="500"/>
                                        <p:tgtEl>
                                          <p:spTgt spid="23"/>
                                        </p:tgtEl>
                                      </p:cBhvr>
                                    </p:animEffect>
                                  </p:childTnLst>
                                </p:cTn>
                              </p:par>
                            </p:childTnLst>
                          </p:cTn>
                        </p:par>
                        <p:par>
                          <p:cTn id="77" fill="hold">
                            <p:stCondLst>
                              <p:cond delay="4500"/>
                            </p:stCondLst>
                            <p:childTnLst>
                              <p:par>
                                <p:cTn id="78" presetID="22" presetClass="entr" presetSubtype="4"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wipe(down)">
                                      <p:cBhvr>
                                        <p:cTn id="80" dur="500"/>
                                        <p:tgtEl>
                                          <p:spTgt spid="25"/>
                                        </p:tgtEl>
                                      </p:cBhvr>
                                    </p:animEffect>
                                  </p:childTnLst>
                                </p:cTn>
                              </p:par>
                            </p:childTnLst>
                          </p:cTn>
                        </p:par>
                        <p:par>
                          <p:cTn id="81" fill="hold">
                            <p:stCondLst>
                              <p:cond delay="5000"/>
                            </p:stCondLst>
                            <p:childTnLst>
                              <p:par>
                                <p:cTn id="82" presetID="22" presetClass="entr" presetSubtype="4"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wipe(down)">
                                      <p:cBhvr>
                                        <p:cTn id="84" dur="500"/>
                                        <p:tgtEl>
                                          <p:spTgt spid="27"/>
                                        </p:tgtEl>
                                      </p:cBhvr>
                                    </p:animEffect>
                                  </p:childTnLst>
                                </p:cTn>
                              </p:par>
                            </p:childTnLst>
                          </p:cTn>
                        </p:par>
                        <p:par>
                          <p:cTn id="85" fill="hold">
                            <p:stCondLst>
                              <p:cond delay="5500"/>
                            </p:stCondLst>
                            <p:childTnLst>
                              <p:par>
                                <p:cTn id="86" presetID="22" presetClass="entr" presetSubtype="4" fill="hold" grpId="0" nodeType="after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wipe(down)">
                                      <p:cBhvr>
                                        <p:cTn id="88" dur="500"/>
                                        <p:tgtEl>
                                          <p:spTgt spid="29"/>
                                        </p:tgtEl>
                                      </p:cBhvr>
                                    </p:animEffect>
                                  </p:childTnLst>
                                </p:cTn>
                              </p:par>
                            </p:childTnLst>
                          </p:cTn>
                        </p:par>
                        <p:par>
                          <p:cTn id="89" fill="hold">
                            <p:stCondLst>
                              <p:cond delay="6000"/>
                            </p:stCondLst>
                            <p:childTnLst>
                              <p:par>
                                <p:cTn id="90" presetID="22" presetClass="entr" presetSubtype="4" fill="hold" grpId="0"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down)">
                                      <p:cBhvr>
                                        <p:cTn id="92" dur="500"/>
                                        <p:tgtEl>
                                          <p:spTgt spid="35"/>
                                        </p:tgtEl>
                                      </p:cBhvr>
                                    </p:animEffect>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7000"/>
                            </p:stCondLst>
                            <p:childTnLst>
                              <p:par>
                                <p:cTn id="100" presetID="42" presetClass="entr" presetSubtype="0"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fade">
                                      <p:cBhvr>
                                        <p:cTn id="102" dur="1000"/>
                                        <p:tgtEl>
                                          <p:spTgt spid="48"/>
                                        </p:tgtEl>
                                      </p:cBhvr>
                                    </p:animEffect>
                                    <p:anim calcmode="lin" valueType="num">
                                      <p:cBhvr>
                                        <p:cTn id="103" dur="1000" fill="hold"/>
                                        <p:tgtEl>
                                          <p:spTgt spid="48"/>
                                        </p:tgtEl>
                                        <p:attrNameLst>
                                          <p:attrName>ppt_x</p:attrName>
                                        </p:attrNameLst>
                                      </p:cBhvr>
                                      <p:tavLst>
                                        <p:tav tm="0">
                                          <p:val>
                                            <p:strVal val="#ppt_x"/>
                                          </p:val>
                                        </p:tav>
                                        <p:tav tm="100000">
                                          <p:val>
                                            <p:strVal val="#ppt_x"/>
                                          </p:val>
                                        </p:tav>
                                      </p:tavLst>
                                    </p:anim>
                                    <p:anim calcmode="lin" valueType="num">
                                      <p:cBhvr>
                                        <p:cTn id="104" dur="1000" fill="hold"/>
                                        <p:tgtEl>
                                          <p:spTgt spid="48"/>
                                        </p:tgtEl>
                                        <p:attrNameLst>
                                          <p:attrName>ppt_y</p:attrName>
                                        </p:attrNameLst>
                                      </p:cBhvr>
                                      <p:tavLst>
                                        <p:tav tm="0">
                                          <p:val>
                                            <p:strVal val="#ppt_y+.1"/>
                                          </p:val>
                                        </p:tav>
                                        <p:tav tm="100000">
                                          <p:val>
                                            <p:strVal val="#ppt_y"/>
                                          </p:val>
                                        </p:tav>
                                      </p:tavLst>
                                    </p:anim>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wipe(down)">
                                      <p:cBhvr>
                                        <p:cTn id="108" dur="500"/>
                                        <p:tgtEl>
                                          <p:spTgt spid="24"/>
                                        </p:tgtEl>
                                      </p:cBhvr>
                                    </p:animEffect>
                                  </p:childTnLst>
                                </p:cTn>
                              </p:par>
                            </p:childTnLst>
                          </p:cTn>
                        </p:par>
                        <p:par>
                          <p:cTn id="109" fill="hold">
                            <p:stCondLst>
                              <p:cond delay="8500"/>
                            </p:stCondLst>
                            <p:childTnLst>
                              <p:par>
                                <p:cTn id="110" presetID="22" presetClass="entr" presetSubtype="4"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wipe(down)">
                                      <p:cBhvr>
                                        <p:cTn id="112" dur="500"/>
                                        <p:tgtEl>
                                          <p:spTgt spid="26"/>
                                        </p:tgtEl>
                                      </p:cBhvr>
                                    </p:animEffect>
                                  </p:childTnLst>
                                </p:cTn>
                              </p:par>
                            </p:childTnLst>
                          </p:cTn>
                        </p:par>
                        <p:par>
                          <p:cTn id="113" fill="hold">
                            <p:stCondLst>
                              <p:cond delay="9000"/>
                            </p:stCondLst>
                            <p:childTnLst>
                              <p:par>
                                <p:cTn id="114" presetID="22" presetClass="entr" presetSubtype="4" fill="hold" grpId="0" nodeType="after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wipe(down)">
                                      <p:cBhvr>
                                        <p:cTn id="116" dur="500"/>
                                        <p:tgtEl>
                                          <p:spTgt spid="28"/>
                                        </p:tgtEl>
                                      </p:cBhvr>
                                    </p:animEffect>
                                  </p:childTnLst>
                                </p:cTn>
                              </p:par>
                            </p:childTnLst>
                          </p:cTn>
                        </p:par>
                        <p:par>
                          <p:cTn id="117" fill="hold">
                            <p:stCondLst>
                              <p:cond delay="9500"/>
                            </p:stCondLst>
                            <p:childTnLst>
                              <p:par>
                                <p:cTn id="118" presetID="22" presetClass="entr" presetSubtype="4"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down)">
                                      <p:cBhvr>
                                        <p:cTn id="120" dur="500"/>
                                        <p:tgtEl>
                                          <p:spTgt spid="30"/>
                                        </p:tgtEl>
                                      </p:cBhvr>
                                    </p:animEffect>
                                  </p:childTnLst>
                                </p:cTn>
                              </p:par>
                            </p:childTnLst>
                          </p:cTn>
                        </p:par>
                        <p:par>
                          <p:cTn id="121" fill="hold">
                            <p:stCondLst>
                              <p:cond delay="10000"/>
                            </p:stCondLst>
                            <p:childTnLst>
                              <p:par>
                                <p:cTn id="122" presetID="22" presetClass="entr" presetSubtype="4" fill="hold" grpId="0" nodeType="afterEffect">
                                  <p:stCondLst>
                                    <p:cond delay="0"/>
                                  </p:stCondLst>
                                  <p:childTnLst>
                                    <p:set>
                                      <p:cBhvr>
                                        <p:cTn id="123" dur="1" fill="hold">
                                          <p:stCondLst>
                                            <p:cond delay="0"/>
                                          </p:stCondLst>
                                        </p:cTn>
                                        <p:tgtEl>
                                          <p:spTgt spid="36"/>
                                        </p:tgtEl>
                                        <p:attrNameLst>
                                          <p:attrName>style.visibility</p:attrName>
                                        </p:attrNameLst>
                                      </p:cBhvr>
                                      <p:to>
                                        <p:strVal val="visible"/>
                                      </p:to>
                                    </p:set>
                                    <p:animEffect transition="in" filter="wipe(down)">
                                      <p:cBhvr>
                                        <p:cTn id="124" dur="500"/>
                                        <p:tgtEl>
                                          <p:spTgt spid="36"/>
                                        </p:tgtEl>
                                      </p:cBhvr>
                                    </p:animEffect>
                                  </p:childTnLst>
                                </p:cTn>
                              </p:par>
                            </p:childTnLst>
                          </p:cTn>
                        </p:par>
                        <p:par>
                          <p:cTn id="125" fill="hold">
                            <p:stCondLst>
                              <p:cond delay="10500"/>
                            </p:stCondLst>
                            <p:childTnLst>
                              <p:par>
                                <p:cTn id="126" presetID="53" presetClass="entr" presetSubtype="16" fill="hold" grpId="0" nodeType="afterEffect">
                                  <p:stCondLst>
                                    <p:cond delay="0"/>
                                  </p:stCondLst>
                                  <p:childTnLst>
                                    <p:set>
                                      <p:cBhvr>
                                        <p:cTn id="127" dur="1" fill="hold">
                                          <p:stCondLst>
                                            <p:cond delay="0"/>
                                          </p:stCondLst>
                                        </p:cTn>
                                        <p:tgtEl>
                                          <p:spTgt spid="44"/>
                                        </p:tgtEl>
                                        <p:attrNameLst>
                                          <p:attrName>style.visibility</p:attrName>
                                        </p:attrNameLst>
                                      </p:cBhvr>
                                      <p:to>
                                        <p:strVal val="visible"/>
                                      </p:to>
                                    </p:set>
                                    <p:anim calcmode="lin" valueType="num">
                                      <p:cBhvr>
                                        <p:cTn id="128" dur="500" fill="hold"/>
                                        <p:tgtEl>
                                          <p:spTgt spid="44"/>
                                        </p:tgtEl>
                                        <p:attrNameLst>
                                          <p:attrName>ppt_w</p:attrName>
                                        </p:attrNameLst>
                                      </p:cBhvr>
                                      <p:tavLst>
                                        <p:tav tm="0">
                                          <p:val>
                                            <p:fltVal val="0"/>
                                          </p:val>
                                        </p:tav>
                                        <p:tav tm="100000">
                                          <p:val>
                                            <p:strVal val="#ppt_w"/>
                                          </p:val>
                                        </p:tav>
                                      </p:tavLst>
                                    </p:anim>
                                    <p:anim calcmode="lin" valueType="num">
                                      <p:cBhvr>
                                        <p:cTn id="129" dur="500" fill="hold"/>
                                        <p:tgtEl>
                                          <p:spTgt spid="44"/>
                                        </p:tgtEl>
                                        <p:attrNameLst>
                                          <p:attrName>ppt_h</p:attrName>
                                        </p:attrNameLst>
                                      </p:cBhvr>
                                      <p:tavLst>
                                        <p:tav tm="0">
                                          <p:val>
                                            <p:fltVal val="0"/>
                                          </p:val>
                                        </p:tav>
                                        <p:tav tm="100000">
                                          <p:val>
                                            <p:strVal val="#ppt_h"/>
                                          </p:val>
                                        </p:tav>
                                      </p:tavLst>
                                    </p:anim>
                                    <p:animEffect transition="in" filter="fade">
                                      <p:cBhvr>
                                        <p:cTn id="130" dur="500"/>
                                        <p:tgtEl>
                                          <p:spTgt spid="44"/>
                                        </p:tgtEl>
                                      </p:cBhvr>
                                    </p:animEffect>
                                  </p:childTnLst>
                                </p:cTn>
                              </p:par>
                            </p:childTnLst>
                          </p:cTn>
                        </p:par>
                        <p:par>
                          <p:cTn id="131" fill="hold">
                            <p:stCondLst>
                              <p:cond delay="11000"/>
                            </p:stCondLst>
                            <p:childTnLst>
                              <p:par>
                                <p:cTn id="132" presetID="42" presetClass="entr" presetSubtype="0" fill="hold" grpId="0" nodeType="after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fade">
                                      <p:cBhvr>
                                        <p:cTn id="134" dur="1000"/>
                                        <p:tgtEl>
                                          <p:spTgt spid="49"/>
                                        </p:tgtEl>
                                      </p:cBhvr>
                                    </p:animEffect>
                                    <p:anim calcmode="lin" valueType="num">
                                      <p:cBhvr>
                                        <p:cTn id="135" dur="1000" fill="hold"/>
                                        <p:tgtEl>
                                          <p:spTgt spid="49"/>
                                        </p:tgtEl>
                                        <p:attrNameLst>
                                          <p:attrName>ppt_x</p:attrName>
                                        </p:attrNameLst>
                                      </p:cBhvr>
                                      <p:tavLst>
                                        <p:tav tm="0">
                                          <p:val>
                                            <p:strVal val="#ppt_x"/>
                                          </p:val>
                                        </p:tav>
                                        <p:tav tm="100000">
                                          <p:val>
                                            <p:strVal val="#ppt_x"/>
                                          </p:val>
                                        </p:tav>
                                      </p:tavLst>
                                    </p:anim>
                                    <p:anim calcmode="lin" valueType="num">
                                      <p:cBhvr>
                                        <p:cTn id="136" dur="1000" fill="hold"/>
                                        <p:tgtEl>
                                          <p:spTgt spid="49"/>
                                        </p:tgtEl>
                                        <p:attrNameLst>
                                          <p:attrName>ppt_y</p:attrName>
                                        </p:attrNameLst>
                                      </p:cBhvr>
                                      <p:tavLst>
                                        <p:tav tm="0">
                                          <p:val>
                                            <p:strVal val="#ppt_y+.1"/>
                                          </p:val>
                                        </p:tav>
                                        <p:tav tm="100000">
                                          <p:val>
                                            <p:strVal val="#ppt_y"/>
                                          </p:val>
                                        </p:tav>
                                      </p:tavLst>
                                    </p:anim>
                                  </p:childTnLst>
                                </p:cTn>
                              </p:par>
                            </p:childTnLst>
                          </p:cTn>
                        </p:par>
                        <p:par>
                          <p:cTn id="137" fill="hold">
                            <p:stCondLst>
                              <p:cond delay="12000"/>
                            </p:stCondLst>
                            <p:childTnLst>
                              <p:par>
                                <p:cTn id="138" presetID="22" presetClass="entr" presetSubtype="4"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wipe(down)">
                                      <p:cBhvr>
                                        <p:cTn id="140" dur="500"/>
                                        <p:tgtEl>
                                          <p:spTgt spid="38"/>
                                        </p:tgtEl>
                                      </p:cBhvr>
                                    </p:animEffect>
                                  </p:childTnLst>
                                </p:cTn>
                              </p:par>
                            </p:childTnLst>
                          </p:cTn>
                        </p:par>
                        <p:par>
                          <p:cTn id="141" fill="hold">
                            <p:stCondLst>
                              <p:cond delay="12500"/>
                            </p:stCondLst>
                            <p:childTnLst>
                              <p:par>
                                <p:cTn id="142" presetID="22" presetClass="entr" presetSubtype="4" fill="hold" grpId="0" nodeType="afterEffect">
                                  <p:stCondLst>
                                    <p:cond delay="0"/>
                                  </p:stCondLst>
                                  <p:childTnLst>
                                    <p:set>
                                      <p:cBhvr>
                                        <p:cTn id="143" dur="1" fill="hold">
                                          <p:stCondLst>
                                            <p:cond delay="0"/>
                                          </p:stCondLst>
                                        </p:cTn>
                                        <p:tgtEl>
                                          <p:spTgt spid="39"/>
                                        </p:tgtEl>
                                        <p:attrNameLst>
                                          <p:attrName>style.visibility</p:attrName>
                                        </p:attrNameLst>
                                      </p:cBhvr>
                                      <p:to>
                                        <p:strVal val="visible"/>
                                      </p:to>
                                    </p:set>
                                    <p:animEffect transition="in" filter="wipe(down)">
                                      <p:cBhvr>
                                        <p:cTn id="144" dur="500"/>
                                        <p:tgtEl>
                                          <p:spTgt spid="39"/>
                                        </p:tgtEl>
                                      </p:cBhvr>
                                    </p:animEffect>
                                  </p:childTnLst>
                                </p:cTn>
                              </p:par>
                            </p:childTnLst>
                          </p:cTn>
                        </p:par>
                        <p:par>
                          <p:cTn id="145" fill="hold">
                            <p:stCondLst>
                              <p:cond delay="13000"/>
                            </p:stCondLst>
                            <p:childTnLst>
                              <p:par>
                                <p:cTn id="146" presetID="22" presetClass="entr" presetSubtype="4"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Effect transition="in" filter="wipe(down)">
                                      <p:cBhvr>
                                        <p:cTn id="148" dur="500"/>
                                        <p:tgtEl>
                                          <p:spTgt spid="40"/>
                                        </p:tgtEl>
                                      </p:cBhvr>
                                    </p:animEffect>
                                  </p:childTnLst>
                                </p:cTn>
                              </p:par>
                            </p:childTnLst>
                          </p:cTn>
                        </p:par>
                        <p:par>
                          <p:cTn id="149" fill="hold">
                            <p:stCondLst>
                              <p:cond delay="13500"/>
                            </p:stCondLst>
                            <p:childTnLst>
                              <p:par>
                                <p:cTn id="150" presetID="22" presetClass="entr" presetSubtype="4" fill="hold" grpId="0" nodeType="afterEffect">
                                  <p:stCondLst>
                                    <p:cond delay="0"/>
                                  </p:stCondLst>
                                  <p:childTnLst>
                                    <p:set>
                                      <p:cBhvr>
                                        <p:cTn id="151" dur="1" fill="hold">
                                          <p:stCondLst>
                                            <p:cond delay="0"/>
                                          </p:stCondLst>
                                        </p:cTn>
                                        <p:tgtEl>
                                          <p:spTgt spid="41"/>
                                        </p:tgtEl>
                                        <p:attrNameLst>
                                          <p:attrName>style.visibility</p:attrName>
                                        </p:attrNameLst>
                                      </p:cBhvr>
                                      <p:to>
                                        <p:strVal val="visible"/>
                                      </p:to>
                                    </p:set>
                                    <p:animEffect transition="in" filter="wipe(down)">
                                      <p:cBhvr>
                                        <p:cTn id="152" dur="500"/>
                                        <p:tgtEl>
                                          <p:spTgt spid="41"/>
                                        </p:tgtEl>
                                      </p:cBhvr>
                                    </p:animEffect>
                                  </p:childTnLst>
                                </p:cTn>
                              </p:par>
                            </p:childTnLst>
                          </p:cTn>
                        </p:par>
                        <p:par>
                          <p:cTn id="153" fill="hold">
                            <p:stCondLst>
                              <p:cond delay="14000"/>
                            </p:stCondLst>
                            <p:childTnLst>
                              <p:par>
                                <p:cTn id="154" presetID="22" presetClass="entr" presetSubtype="4" fill="hold" grpId="0" nodeType="afterEffect">
                                  <p:stCondLst>
                                    <p:cond delay="0"/>
                                  </p:stCondLst>
                                  <p:childTnLst>
                                    <p:set>
                                      <p:cBhvr>
                                        <p:cTn id="155" dur="1" fill="hold">
                                          <p:stCondLst>
                                            <p:cond delay="0"/>
                                          </p:stCondLst>
                                        </p:cTn>
                                        <p:tgtEl>
                                          <p:spTgt spid="42"/>
                                        </p:tgtEl>
                                        <p:attrNameLst>
                                          <p:attrName>style.visibility</p:attrName>
                                        </p:attrNameLst>
                                      </p:cBhvr>
                                      <p:to>
                                        <p:strVal val="visible"/>
                                      </p:to>
                                    </p:set>
                                    <p:animEffect transition="in" filter="wipe(down)">
                                      <p:cBhvr>
                                        <p:cTn id="15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43" grpId="0" animBg="1"/>
      <p:bldP spid="44" grpId="0" animBg="1"/>
      <p:bldP spid="45" grpId="0" animBg="1"/>
      <p:bldP spid="46" grpId="0" build="p"/>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1350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2018-09-01T22:44:10Z</dcterms:modified>
</cp:coreProperties>
</file>