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A3FA-4758-8C2D-E68F24A32CF6}"/>
              </c:ext>
            </c:extLst>
          </c:dPt>
          <c:dPt>
            <c:idx val="1"/>
            <c:bubble3D val="0"/>
            <c:spPr>
              <a:solidFill>
                <a:srgbClr val="BFBFBF"/>
              </a:solidFill>
              <a:ln>
                <a:solidFill>
                  <a:schemeClr val="bg1"/>
                </a:solidFill>
              </a:ln>
            </c:spPr>
            <c:extLst>
              <c:ext xmlns:c16="http://schemas.microsoft.com/office/drawing/2014/chart" uri="{C3380CC4-5D6E-409C-BE32-E72D297353CC}">
                <c16:uniqueId val="{00000003-A3FA-4758-8C2D-E68F24A32CF6}"/>
              </c:ext>
            </c:extLst>
          </c:dPt>
          <c:dPt>
            <c:idx val="2"/>
            <c:bubble3D val="0"/>
            <c:spPr>
              <a:solidFill>
                <a:srgbClr val="BFBFBF"/>
              </a:solidFill>
              <a:ln>
                <a:solidFill>
                  <a:schemeClr val="bg1"/>
                </a:solidFill>
              </a:ln>
            </c:spPr>
            <c:extLst>
              <c:ext xmlns:c16="http://schemas.microsoft.com/office/drawing/2014/chart" uri="{C3380CC4-5D6E-409C-BE32-E72D297353CC}">
                <c16:uniqueId val="{00000005-A3FA-4758-8C2D-E68F24A32CF6}"/>
              </c:ext>
            </c:extLst>
          </c:dPt>
          <c:dPt>
            <c:idx val="3"/>
            <c:bubble3D val="0"/>
            <c:spPr>
              <a:solidFill>
                <a:srgbClr val="BFBFBF"/>
              </a:solidFill>
              <a:ln>
                <a:solidFill>
                  <a:schemeClr val="bg1"/>
                </a:solidFill>
              </a:ln>
            </c:spPr>
            <c:extLst>
              <c:ext xmlns:c16="http://schemas.microsoft.com/office/drawing/2014/chart" uri="{C3380CC4-5D6E-409C-BE32-E72D297353CC}">
                <c16:uniqueId val="{00000007-A3FA-4758-8C2D-E68F24A32CF6}"/>
              </c:ext>
            </c:extLst>
          </c:dPt>
          <c:dPt>
            <c:idx val="4"/>
            <c:bubble3D val="0"/>
            <c:spPr>
              <a:solidFill>
                <a:srgbClr val="BFBFBF"/>
              </a:solidFill>
              <a:ln>
                <a:solidFill>
                  <a:schemeClr val="bg1"/>
                </a:solidFill>
              </a:ln>
            </c:spPr>
            <c:extLst>
              <c:ext xmlns:c16="http://schemas.microsoft.com/office/drawing/2014/chart" uri="{C3380CC4-5D6E-409C-BE32-E72D297353CC}">
                <c16:uniqueId val="{00000009-A3FA-4758-8C2D-E68F24A32CF6}"/>
              </c:ext>
            </c:extLst>
          </c:dPt>
          <c:dPt>
            <c:idx val="5"/>
            <c:bubble3D val="0"/>
            <c:extLst>
              <c:ext xmlns:c16="http://schemas.microsoft.com/office/drawing/2014/chart" uri="{C3380CC4-5D6E-409C-BE32-E72D297353CC}">
                <c16:uniqueId val="{0000000A-A3FA-4758-8C2D-E68F24A32CF6}"/>
              </c:ext>
            </c:extLst>
          </c:dPt>
          <c:dPt>
            <c:idx val="6"/>
            <c:bubble3D val="0"/>
            <c:extLst>
              <c:ext xmlns:c16="http://schemas.microsoft.com/office/drawing/2014/chart" uri="{C3380CC4-5D6E-409C-BE32-E72D297353CC}">
                <c16:uniqueId val="{0000000B-A3FA-4758-8C2D-E68F24A32CF6}"/>
              </c:ext>
            </c:extLst>
          </c:dPt>
          <c:dPt>
            <c:idx val="7"/>
            <c:bubble3D val="0"/>
            <c:extLst>
              <c:ext xmlns:c16="http://schemas.microsoft.com/office/drawing/2014/chart" uri="{C3380CC4-5D6E-409C-BE32-E72D297353CC}">
                <c16:uniqueId val="{0000000C-A3FA-4758-8C2D-E68F24A32CF6}"/>
              </c:ext>
            </c:extLst>
          </c:dPt>
          <c:dPt>
            <c:idx val="8"/>
            <c:bubble3D val="0"/>
            <c:extLst>
              <c:ext xmlns:c16="http://schemas.microsoft.com/office/drawing/2014/chart" uri="{C3380CC4-5D6E-409C-BE32-E72D297353CC}">
                <c16:uniqueId val="{0000000D-A3FA-4758-8C2D-E68F24A32CF6}"/>
              </c:ext>
            </c:extLst>
          </c:dPt>
          <c:dPt>
            <c:idx val="9"/>
            <c:bubble3D val="0"/>
            <c:extLst>
              <c:ext xmlns:c16="http://schemas.microsoft.com/office/drawing/2014/chart" uri="{C3380CC4-5D6E-409C-BE32-E72D297353CC}">
                <c16:uniqueId val="{0000000E-A3FA-4758-8C2D-E68F24A32CF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A3FA-4758-8C2D-E68F24A32CF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02F6-43C7-9EFA-6C9999F8EBDA}"/>
              </c:ext>
            </c:extLst>
          </c:dPt>
          <c:dPt>
            <c:idx val="1"/>
            <c:bubble3D val="0"/>
            <c:spPr>
              <a:solidFill>
                <a:srgbClr val="BFBFBF"/>
              </a:solidFill>
              <a:ln>
                <a:solidFill>
                  <a:schemeClr val="bg1"/>
                </a:solidFill>
              </a:ln>
            </c:spPr>
            <c:extLst>
              <c:ext xmlns:c16="http://schemas.microsoft.com/office/drawing/2014/chart" uri="{C3380CC4-5D6E-409C-BE32-E72D297353CC}">
                <c16:uniqueId val="{00000003-02F6-43C7-9EFA-6C9999F8EBDA}"/>
              </c:ext>
            </c:extLst>
          </c:dPt>
          <c:dPt>
            <c:idx val="2"/>
            <c:bubble3D val="0"/>
            <c:spPr>
              <a:solidFill>
                <a:srgbClr val="BFBFBF"/>
              </a:solidFill>
              <a:ln>
                <a:solidFill>
                  <a:schemeClr val="bg1"/>
                </a:solidFill>
              </a:ln>
            </c:spPr>
            <c:extLst>
              <c:ext xmlns:c16="http://schemas.microsoft.com/office/drawing/2014/chart" uri="{C3380CC4-5D6E-409C-BE32-E72D297353CC}">
                <c16:uniqueId val="{00000005-02F6-43C7-9EFA-6C9999F8EBDA}"/>
              </c:ext>
            </c:extLst>
          </c:dPt>
          <c:dPt>
            <c:idx val="3"/>
            <c:bubble3D val="0"/>
            <c:extLst>
              <c:ext xmlns:c16="http://schemas.microsoft.com/office/drawing/2014/chart" uri="{C3380CC4-5D6E-409C-BE32-E72D297353CC}">
                <c16:uniqueId val="{00000007-02F6-43C7-9EFA-6C9999F8EBDA}"/>
              </c:ext>
            </c:extLst>
          </c:dPt>
          <c:dPt>
            <c:idx val="4"/>
            <c:bubble3D val="0"/>
            <c:extLst>
              <c:ext xmlns:c16="http://schemas.microsoft.com/office/drawing/2014/chart" uri="{C3380CC4-5D6E-409C-BE32-E72D297353CC}">
                <c16:uniqueId val="{00000008-02F6-43C7-9EFA-6C9999F8EBDA}"/>
              </c:ext>
            </c:extLst>
          </c:dPt>
          <c:dPt>
            <c:idx val="5"/>
            <c:bubble3D val="0"/>
            <c:extLst>
              <c:ext xmlns:c16="http://schemas.microsoft.com/office/drawing/2014/chart" uri="{C3380CC4-5D6E-409C-BE32-E72D297353CC}">
                <c16:uniqueId val="{00000009-02F6-43C7-9EFA-6C9999F8EBDA}"/>
              </c:ext>
            </c:extLst>
          </c:dPt>
          <c:dPt>
            <c:idx val="6"/>
            <c:bubble3D val="0"/>
            <c:extLst>
              <c:ext xmlns:c16="http://schemas.microsoft.com/office/drawing/2014/chart" uri="{C3380CC4-5D6E-409C-BE32-E72D297353CC}">
                <c16:uniqueId val="{0000000A-02F6-43C7-9EFA-6C9999F8EBDA}"/>
              </c:ext>
            </c:extLst>
          </c:dPt>
          <c:dPt>
            <c:idx val="7"/>
            <c:bubble3D val="0"/>
            <c:extLst>
              <c:ext xmlns:c16="http://schemas.microsoft.com/office/drawing/2014/chart" uri="{C3380CC4-5D6E-409C-BE32-E72D297353CC}">
                <c16:uniqueId val="{0000000B-02F6-43C7-9EFA-6C9999F8EBDA}"/>
              </c:ext>
            </c:extLst>
          </c:dPt>
          <c:dPt>
            <c:idx val="8"/>
            <c:bubble3D val="0"/>
            <c:extLst>
              <c:ext xmlns:c16="http://schemas.microsoft.com/office/drawing/2014/chart" uri="{C3380CC4-5D6E-409C-BE32-E72D297353CC}">
                <c16:uniqueId val="{0000000C-02F6-43C7-9EFA-6C9999F8EBDA}"/>
              </c:ext>
            </c:extLst>
          </c:dPt>
          <c:dPt>
            <c:idx val="9"/>
            <c:bubble3D val="0"/>
            <c:extLst>
              <c:ext xmlns:c16="http://schemas.microsoft.com/office/drawing/2014/chart" uri="{C3380CC4-5D6E-409C-BE32-E72D297353CC}">
                <c16:uniqueId val="{0000000D-02F6-43C7-9EFA-6C9999F8EBD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02F6-43C7-9EFA-6C9999F8EBD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c:spPr>
          <c:dPt>
            <c:idx val="0"/>
            <c:bubble3D val="0"/>
            <c:spPr>
              <a:solidFill>
                <a:srgbClr val="BFBFBF"/>
              </a:solidFill>
              <a:ln>
                <a:solidFill>
                  <a:schemeClr val="bg1"/>
                </a:solidFill>
              </a:ln>
            </c:spPr>
            <c:extLst>
              <c:ext xmlns:c16="http://schemas.microsoft.com/office/drawing/2014/chart" uri="{C3380CC4-5D6E-409C-BE32-E72D297353CC}">
                <c16:uniqueId val="{00000001-B778-4F74-897C-B75D7EC35D29}"/>
              </c:ext>
            </c:extLst>
          </c:dPt>
          <c:dPt>
            <c:idx val="1"/>
            <c:bubble3D val="0"/>
            <c:spPr>
              <a:solidFill>
                <a:srgbClr val="BFBFBF"/>
              </a:solidFill>
              <a:ln>
                <a:solidFill>
                  <a:schemeClr val="bg1"/>
                </a:solidFill>
              </a:ln>
            </c:spPr>
            <c:extLst>
              <c:ext xmlns:c16="http://schemas.microsoft.com/office/drawing/2014/chart" uri="{C3380CC4-5D6E-409C-BE32-E72D297353CC}">
                <c16:uniqueId val="{00000003-B778-4F74-897C-B75D7EC35D29}"/>
              </c:ext>
            </c:extLst>
          </c:dPt>
          <c:dPt>
            <c:idx val="2"/>
            <c:bubble3D val="0"/>
            <c:extLst>
              <c:ext xmlns:c16="http://schemas.microsoft.com/office/drawing/2014/chart" uri="{C3380CC4-5D6E-409C-BE32-E72D297353CC}">
                <c16:uniqueId val="{00000004-B778-4F74-897C-B75D7EC35D29}"/>
              </c:ext>
            </c:extLst>
          </c:dPt>
          <c:dPt>
            <c:idx val="3"/>
            <c:bubble3D val="0"/>
            <c:extLst>
              <c:ext xmlns:c16="http://schemas.microsoft.com/office/drawing/2014/chart" uri="{C3380CC4-5D6E-409C-BE32-E72D297353CC}">
                <c16:uniqueId val="{00000005-B778-4F74-897C-B75D7EC35D29}"/>
              </c:ext>
            </c:extLst>
          </c:dPt>
          <c:dPt>
            <c:idx val="4"/>
            <c:bubble3D val="0"/>
            <c:extLst>
              <c:ext xmlns:c16="http://schemas.microsoft.com/office/drawing/2014/chart" uri="{C3380CC4-5D6E-409C-BE32-E72D297353CC}">
                <c16:uniqueId val="{00000006-B778-4F74-897C-B75D7EC35D29}"/>
              </c:ext>
            </c:extLst>
          </c:dPt>
          <c:dPt>
            <c:idx val="5"/>
            <c:bubble3D val="0"/>
            <c:extLst>
              <c:ext xmlns:c16="http://schemas.microsoft.com/office/drawing/2014/chart" uri="{C3380CC4-5D6E-409C-BE32-E72D297353CC}">
                <c16:uniqueId val="{00000007-B778-4F74-897C-B75D7EC35D29}"/>
              </c:ext>
            </c:extLst>
          </c:dPt>
          <c:dPt>
            <c:idx val="6"/>
            <c:bubble3D val="0"/>
            <c:extLst>
              <c:ext xmlns:c16="http://schemas.microsoft.com/office/drawing/2014/chart" uri="{C3380CC4-5D6E-409C-BE32-E72D297353CC}">
                <c16:uniqueId val="{00000008-B778-4F74-897C-B75D7EC35D29}"/>
              </c:ext>
            </c:extLst>
          </c:dPt>
          <c:dPt>
            <c:idx val="7"/>
            <c:bubble3D val="0"/>
            <c:extLst>
              <c:ext xmlns:c16="http://schemas.microsoft.com/office/drawing/2014/chart" uri="{C3380CC4-5D6E-409C-BE32-E72D297353CC}">
                <c16:uniqueId val="{00000009-B778-4F74-897C-B75D7EC35D29}"/>
              </c:ext>
            </c:extLst>
          </c:dPt>
          <c:dPt>
            <c:idx val="8"/>
            <c:bubble3D val="0"/>
            <c:extLst>
              <c:ext xmlns:c16="http://schemas.microsoft.com/office/drawing/2014/chart" uri="{C3380CC4-5D6E-409C-BE32-E72D297353CC}">
                <c16:uniqueId val="{0000000A-B778-4F74-897C-B75D7EC35D29}"/>
              </c:ext>
            </c:extLst>
          </c:dPt>
          <c:dPt>
            <c:idx val="9"/>
            <c:bubble3D val="0"/>
            <c:extLst>
              <c:ext xmlns:c16="http://schemas.microsoft.com/office/drawing/2014/chart" uri="{C3380CC4-5D6E-409C-BE32-E72D297353CC}">
                <c16:uniqueId val="{0000000B-B778-4F74-897C-B75D7EC35D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B778-4F74-897C-B75D7EC35D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730837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66422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8811676" y="550410"/>
            <a:ext cx="764960" cy="885653"/>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9515439" y="873393"/>
            <a:ext cx="25499" cy="54397"/>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8175909" y="873393"/>
            <a:ext cx="2017795" cy="1885201"/>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9265553" y="1294971"/>
            <a:ext cx="142793" cy="146192"/>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9518839" y="1102881"/>
            <a:ext cx="25499" cy="56098"/>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9535838" y="1189577"/>
            <a:ext cx="107095" cy="40798"/>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9457642" y="1196376"/>
            <a:ext cx="32299" cy="57797"/>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7305555" y="434816"/>
            <a:ext cx="882254" cy="1002948"/>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5848731" y="909091"/>
            <a:ext cx="2752156" cy="1861403"/>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9" name="Freeform 78"/>
          <p:cNvSpPr/>
          <p:nvPr/>
        </p:nvSpPr>
        <p:spPr>
          <a:xfrm>
            <a:off x="5814733" y="2382914"/>
            <a:ext cx="1169539" cy="559270"/>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7178062" y="2450911"/>
            <a:ext cx="855055" cy="887354"/>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solidFill>
            <a:srgbClr val="5C9AD3"/>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7767930" y="2440711"/>
            <a:ext cx="1788307" cy="1638714"/>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2" name="Freeform 81"/>
          <p:cNvSpPr/>
          <p:nvPr/>
        </p:nvSpPr>
        <p:spPr>
          <a:xfrm>
            <a:off x="8328901" y="3924733"/>
            <a:ext cx="1137241" cy="1103243"/>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3" name="Freeform 82"/>
          <p:cNvSpPr/>
          <p:nvPr/>
        </p:nvSpPr>
        <p:spPr>
          <a:xfrm>
            <a:off x="8900071" y="4818886"/>
            <a:ext cx="989348" cy="702064"/>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4" name="Freeform 83"/>
          <p:cNvSpPr/>
          <p:nvPr/>
        </p:nvSpPr>
        <p:spPr>
          <a:xfrm>
            <a:off x="9008866" y="5384957"/>
            <a:ext cx="843156" cy="603468"/>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5" name="Freeform 84"/>
          <p:cNvSpPr/>
          <p:nvPr/>
        </p:nvSpPr>
        <p:spPr>
          <a:xfrm>
            <a:off x="8437695" y="5602546"/>
            <a:ext cx="1176339" cy="1142340"/>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6" name="Freeform 85"/>
          <p:cNvSpPr/>
          <p:nvPr/>
        </p:nvSpPr>
        <p:spPr>
          <a:xfrm>
            <a:off x="9105761" y="4390509"/>
            <a:ext cx="1317431" cy="831257"/>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7" name="Freeform 86"/>
          <p:cNvSpPr/>
          <p:nvPr/>
        </p:nvSpPr>
        <p:spPr>
          <a:xfrm>
            <a:off x="10375594" y="4519702"/>
            <a:ext cx="610269" cy="411378"/>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8" name="Freeform 87"/>
          <p:cNvSpPr/>
          <p:nvPr/>
        </p:nvSpPr>
        <p:spPr>
          <a:xfrm>
            <a:off x="10837970" y="4021628"/>
            <a:ext cx="356981" cy="559270"/>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9" name="Freeform 88"/>
          <p:cNvSpPr/>
          <p:nvPr/>
        </p:nvSpPr>
        <p:spPr>
          <a:xfrm>
            <a:off x="9454242" y="3453858"/>
            <a:ext cx="1679512" cy="1365028"/>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0" name="Freeform 89"/>
          <p:cNvSpPr/>
          <p:nvPr/>
        </p:nvSpPr>
        <p:spPr>
          <a:xfrm>
            <a:off x="9058164" y="3151274"/>
            <a:ext cx="1150839" cy="1145740"/>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1" name="Freeform 90"/>
          <p:cNvSpPr/>
          <p:nvPr/>
        </p:nvSpPr>
        <p:spPr>
          <a:xfrm>
            <a:off x="10100209" y="2559705"/>
            <a:ext cx="1453425" cy="1546919"/>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2" name="Freeform 91"/>
          <p:cNvSpPr/>
          <p:nvPr/>
        </p:nvSpPr>
        <p:spPr>
          <a:xfrm>
            <a:off x="9464442" y="2066731"/>
            <a:ext cx="744561" cy="1227336"/>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3" name="Freeform 92"/>
          <p:cNvSpPr/>
          <p:nvPr/>
        </p:nvSpPr>
        <p:spPr>
          <a:xfrm>
            <a:off x="9770426" y="1407165"/>
            <a:ext cx="1055645" cy="1414326"/>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FE4A1E"/>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4" name="Freeform 93"/>
          <p:cNvSpPr/>
          <p:nvPr/>
        </p:nvSpPr>
        <p:spPr>
          <a:xfrm>
            <a:off x="10202203" y="1657052"/>
            <a:ext cx="856755" cy="1242636"/>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5" name="Freeform 94"/>
          <p:cNvSpPr/>
          <p:nvPr/>
        </p:nvSpPr>
        <p:spPr>
          <a:xfrm>
            <a:off x="11361543" y="2707597"/>
            <a:ext cx="326383" cy="297485"/>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6" name="Freeform 95"/>
          <p:cNvSpPr/>
          <p:nvPr/>
        </p:nvSpPr>
        <p:spPr>
          <a:xfrm>
            <a:off x="11375142" y="2576704"/>
            <a:ext cx="520173" cy="273685"/>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7" name="Freeform 96"/>
          <p:cNvSpPr/>
          <p:nvPr/>
        </p:nvSpPr>
        <p:spPr>
          <a:xfrm>
            <a:off x="10941665" y="2308118"/>
            <a:ext cx="999548" cy="39777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98" name="Freeform 97"/>
          <p:cNvSpPr/>
          <p:nvPr/>
        </p:nvSpPr>
        <p:spPr>
          <a:xfrm>
            <a:off x="11319045" y="2136426"/>
            <a:ext cx="611968" cy="358682"/>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9" name="Freeform 98"/>
          <p:cNvSpPr/>
          <p:nvPr/>
        </p:nvSpPr>
        <p:spPr>
          <a:xfrm>
            <a:off x="11356444" y="1964736"/>
            <a:ext cx="540572" cy="314483"/>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0" name="Freeform 99"/>
          <p:cNvSpPr/>
          <p:nvPr/>
        </p:nvSpPr>
        <p:spPr>
          <a:xfrm>
            <a:off x="10911067" y="1655352"/>
            <a:ext cx="654465" cy="76156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aphicFrame>
        <p:nvGraphicFramePr>
          <p:cNvPr id="69" name="Chart 68">
            <a:extLst>
              <a:ext uri="{FF2B5EF4-FFF2-40B4-BE49-F238E27FC236}">
                <a16:creationId xmlns:a16="http://schemas.microsoft.com/office/drawing/2014/main" id="{31B34EC1-1E40-46CC-A9B0-0D573C866A8D}"/>
              </a:ext>
            </a:extLst>
          </p:cNvPr>
          <p:cNvGraphicFramePr/>
          <p:nvPr>
            <p:extLst/>
          </p:nvPr>
        </p:nvGraphicFramePr>
        <p:xfrm>
          <a:off x="4745134" y="4891112"/>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2" name="Chart 101">
            <a:extLst>
              <a:ext uri="{FF2B5EF4-FFF2-40B4-BE49-F238E27FC236}">
                <a16:creationId xmlns:a16="http://schemas.microsoft.com/office/drawing/2014/main" id="{7A848AC5-D05D-49DC-A75A-CBC1DE3595F7}"/>
              </a:ext>
            </a:extLst>
          </p:cNvPr>
          <p:cNvGraphicFramePr/>
          <p:nvPr>
            <p:extLst/>
          </p:nvPr>
        </p:nvGraphicFramePr>
        <p:xfrm>
          <a:off x="6279487" y="3875092"/>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5" name="Chart 104">
            <a:extLst>
              <a:ext uri="{FF2B5EF4-FFF2-40B4-BE49-F238E27FC236}">
                <a16:creationId xmlns:a16="http://schemas.microsoft.com/office/drawing/2014/main" id="{B0EF1BCF-B0E5-4098-80C2-5BFD66CB3CE1}"/>
              </a:ext>
            </a:extLst>
          </p:cNvPr>
          <p:cNvGraphicFramePr/>
          <p:nvPr>
            <p:extLst/>
          </p:nvPr>
        </p:nvGraphicFramePr>
        <p:xfrm>
          <a:off x="4745862" y="2924224"/>
          <a:ext cx="1511539" cy="1599840"/>
        </p:xfrm>
        <a:graphic>
          <a:graphicData uri="http://schemas.openxmlformats.org/drawingml/2006/chart">
            <c:chart xmlns:c="http://schemas.openxmlformats.org/drawingml/2006/chart" xmlns:r="http://schemas.openxmlformats.org/officeDocument/2006/relationships" r:id="rId5"/>
          </a:graphicData>
        </a:graphic>
      </p:graphicFrame>
      <p:sp>
        <p:nvSpPr>
          <p:cNvPr id="106" name="Freeform: Shape 105">
            <a:extLst>
              <a:ext uri="{FF2B5EF4-FFF2-40B4-BE49-F238E27FC236}">
                <a16:creationId xmlns:a16="http://schemas.microsoft.com/office/drawing/2014/main" id="{A340BA4F-0BC9-47CF-9A9F-F0B89F9FA307}"/>
              </a:ext>
            </a:extLst>
          </p:cNvPr>
          <p:cNvSpPr/>
          <p:nvPr/>
        </p:nvSpPr>
        <p:spPr>
          <a:xfrm>
            <a:off x="-5754"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8" name="TextBox 107">
            <a:extLst>
              <a:ext uri="{FF2B5EF4-FFF2-40B4-BE49-F238E27FC236}">
                <a16:creationId xmlns:a16="http://schemas.microsoft.com/office/drawing/2014/main" id="{B21EB626-EB22-4AD5-B674-8F33F81A452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09" name="TextBox 108">
            <a:extLst>
              <a:ext uri="{FF2B5EF4-FFF2-40B4-BE49-F238E27FC236}">
                <a16:creationId xmlns:a16="http://schemas.microsoft.com/office/drawing/2014/main" id="{AE9C1320-E6E8-440D-AE0B-28C933DF71E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BRAZIL MAP</a:t>
            </a:r>
          </a:p>
          <a:p>
            <a:r>
              <a:rPr lang="en-US" dirty="0">
                <a:solidFill>
                  <a:schemeClr val="bg1"/>
                </a:solidFill>
                <a:latin typeface="Candara" panose="020E0502030303020204" pitchFamily="34" charset="0"/>
              </a:rPr>
              <a:t>Your Subtitle</a:t>
            </a:r>
          </a:p>
        </p:txBody>
      </p:sp>
      <p:sp>
        <p:nvSpPr>
          <p:cNvPr id="5" name="TextBox 4">
            <a:extLst>
              <a:ext uri="{FF2B5EF4-FFF2-40B4-BE49-F238E27FC236}">
                <a16:creationId xmlns:a16="http://schemas.microsoft.com/office/drawing/2014/main" id="{ED85A915-FD2C-4F7E-A7C7-925FA58E6B4D}"/>
              </a:ext>
            </a:extLst>
          </p:cNvPr>
          <p:cNvSpPr txBox="1"/>
          <p:nvPr/>
        </p:nvSpPr>
        <p:spPr>
          <a:xfrm>
            <a:off x="5002327" y="3400111"/>
            <a:ext cx="1035565" cy="646331"/>
          </a:xfrm>
          <a:prstGeom prst="rect">
            <a:avLst/>
          </a:prstGeom>
          <a:noFill/>
        </p:spPr>
        <p:txBody>
          <a:bodyPr wrap="square" rtlCol="0">
            <a:spAutoFit/>
          </a:bodyPr>
          <a:lstStyle/>
          <a:p>
            <a:pPr algn="ctr"/>
            <a:r>
              <a:rPr lang="en-US" dirty="0">
                <a:solidFill>
                  <a:schemeClr val="bg1"/>
                </a:solidFill>
              </a:rPr>
              <a:t>Lorem</a:t>
            </a:r>
          </a:p>
          <a:p>
            <a:pPr algn="ctr"/>
            <a:r>
              <a:rPr lang="en-US" dirty="0">
                <a:solidFill>
                  <a:schemeClr val="bg1"/>
                </a:solidFill>
              </a:rPr>
              <a:t>$235k</a:t>
            </a:r>
          </a:p>
        </p:txBody>
      </p:sp>
      <p:sp>
        <p:nvSpPr>
          <p:cNvPr id="111" name="TextBox 110">
            <a:extLst>
              <a:ext uri="{FF2B5EF4-FFF2-40B4-BE49-F238E27FC236}">
                <a16:creationId xmlns:a16="http://schemas.microsoft.com/office/drawing/2014/main" id="{677EB91F-238C-4460-A4A1-18D54EB7B3DD}"/>
              </a:ext>
            </a:extLst>
          </p:cNvPr>
          <p:cNvSpPr txBox="1"/>
          <p:nvPr/>
        </p:nvSpPr>
        <p:spPr>
          <a:xfrm>
            <a:off x="6504565" y="4351412"/>
            <a:ext cx="1035565" cy="646331"/>
          </a:xfrm>
          <a:prstGeom prst="rect">
            <a:avLst/>
          </a:prstGeom>
          <a:noFill/>
        </p:spPr>
        <p:txBody>
          <a:bodyPr wrap="square" rtlCol="0">
            <a:spAutoFit/>
          </a:bodyPr>
          <a:lstStyle/>
          <a:p>
            <a:pPr algn="ctr"/>
            <a:r>
              <a:rPr lang="en-US" dirty="0">
                <a:solidFill>
                  <a:schemeClr val="bg1"/>
                </a:solidFill>
              </a:rPr>
              <a:t>Lorem</a:t>
            </a:r>
          </a:p>
          <a:p>
            <a:pPr algn="ctr"/>
            <a:r>
              <a:rPr lang="en-US" dirty="0">
                <a:solidFill>
                  <a:schemeClr val="bg1"/>
                </a:solidFill>
              </a:rPr>
              <a:t>$203k</a:t>
            </a:r>
          </a:p>
        </p:txBody>
      </p:sp>
      <p:sp>
        <p:nvSpPr>
          <p:cNvPr id="112" name="TextBox 111">
            <a:extLst>
              <a:ext uri="{FF2B5EF4-FFF2-40B4-BE49-F238E27FC236}">
                <a16:creationId xmlns:a16="http://schemas.microsoft.com/office/drawing/2014/main" id="{04AEE01A-5FC8-4F40-831C-336565437657}"/>
              </a:ext>
            </a:extLst>
          </p:cNvPr>
          <p:cNvSpPr txBox="1"/>
          <p:nvPr/>
        </p:nvSpPr>
        <p:spPr>
          <a:xfrm>
            <a:off x="4996030" y="5363525"/>
            <a:ext cx="1035565" cy="646331"/>
          </a:xfrm>
          <a:prstGeom prst="rect">
            <a:avLst/>
          </a:prstGeom>
          <a:noFill/>
        </p:spPr>
        <p:txBody>
          <a:bodyPr wrap="square" rtlCol="0">
            <a:spAutoFit/>
          </a:bodyPr>
          <a:lstStyle/>
          <a:p>
            <a:pPr algn="ctr"/>
            <a:r>
              <a:rPr lang="en-US" dirty="0">
                <a:solidFill>
                  <a:schemeClr val="bg1"/>
                </a:solidFill>
              </a:rPr>
              <a:t>Lorem</a:t>
            </a:r>
          </a:p>
          <a:p>
            <a:pPr algn="ctr"/>
            <a:r>
              <a:rPr lang="en-US" dirty="0">
                <a:solidFill>
                  <a:schemeClr val="bg1"/>
                </a:solidFill>
              </a:rPr>
              <a:t>$124k</a:t>
            </a:r>
          </a:p>
        </p:txBody>
      </p:sp>
      <p:pic>
        <p:nvPicPr>
          <p:cNvPr id="42" name="Picture 41">
            <a:hlinkClick r:id="rId6"/>
            <a:extLst>
              <a:ext uri="{FF2B5EF4-FFF2-40B4-BE49-F238E27FC236}">
                <a16:creationId xmlns:a16="http://schemas.microsoft.com/office/drawing/2014/main" id="{B25DB07B-5C58-44C4-BAC9-A20FBB54B93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5633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6"/>
                                        </p:tgtEl>
                                        <p:attrNameLst>
                                          <p:attrName>style.visibility</p:attrName>
                                        </p:attrNameLst>
                                      </p:cBhvr>
                                      <p:to>
                                        <p:strVal val="visible"/>
                                      </p:to>
                                    </p:set>
                                    <p:animEffect transition="in" filter="wipe(left)">
                                      <p:cBhvr>
                                        <p:cTn id="10" dur="500"/>
                                        <p:tgtEl>
                                          <p:spTgt spid="106"/>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08">
                                            <p:txEl>
                                              <p:pRg st="0" end="0"/>
                                            </p:txEl>
                                          </p:spTgt>
                                        </p:tgtEl>
                                        <p:attrNameLst>
                                          <p:attrName>style.visibility</p:attrName>
                                        </p:attrNameLst>
                                      </p:cBhvr>
                                      <p:to>
                                        <p:strVal val="visible"/>
                                      </p:to>
                                    </p:set>
                                    <p:animEffect transition="in" filter="fade">
                                      <p:cBhvr>
                                        <p:cTn id="14" dur="500"/>
                                        <p:tgtEl>
                                          <p:spTgt spid="108">
                                            <p:txEl>
                                              <p:pRg st="0" end="0"/>
                                            </p:txEl>
                                          </p:spTgt>
                                        </p:tgtEl>
                                      </p:cBhvr>
                                    </p:animEffect>
                                    <p:anim calcmode="lin" valueType="num">
                                      <p:cBhvr>
                                        <p:cTn id="15" dur="500" fill="hold"/>
                                        <p:tgtEl>
                                          <p:spTgt spid="10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08">
                                            <p:txEl>
                                              <p:pRg st="2" end="2"/>
                                            </p:txEl>
                                          </p:spTgt>
                                        </p:tgtEl>
                                        <p:attrNameLst>
                                          <p:attrName>style.visibility</p:attrName>
                                        </p:attrNameLst>
                                      </p:cBhvr>
                                      <p:to>
                                        <p:strVal val="visible"/>
                                      </p:to>
                                    </p:set>
                                    <p:animEffect transition="in" filter="fade">
                                      <p:cBhvr>
                                        <p:cTn id="20" dur="500"/>
                                        <p:tgtEl>
                                          <p:spTgt spid="108">
                                            <p:txEl>
                                              <p:pRg st="2" end="2"/>
                                            </p:txEl>
                                          </p:spTgt>
                                        </p:tgtEl>
                                      </p:cBhvr>
                                    </p:animEffect>
                                    <p:anim calcmode="lin" valueType="num">
                                      <p:cBhvr>
                                        <p:cTn id="21" dur="500" fill="hold"/>
                                        <p:tgtEl>
                                          <p:spTgt spid="10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0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08">
                                            <p:txEl>
                                              <p:pRg st="3" end="3"/>
                                            </p:txEl>
                                          </p:spTgt>
                                        </p:tgtEl>
                                        <p:attrNameLst>
                                          <p:attrName>style.visibility</p:attrName>
                                        </p:attrNameLst>
                                      </p:cBhvr>
                                      <p:to>
                                        <p:strVal val="visible"/>
                                      </p:to>
                                    </p:set>
                                    <p:animEffect transition="in" filter="fade">
                                      <p:cBhvr>
                                        <p:cTn id="26" dur="500"/>
                                        <p:tgtEl>
                                          <p:spTgt spid="108">
                                            <p:txEl>
                                              <p:pRg st="3" end="3"/>
                                            </p:txEl>
                                          </p:spTgt>
                                        </p:tgtEl>
                                      </p:cBhvr>
                                    </p:animEffect>
                                    <p:anim calcmode="lin" valueType="num">
                                      <p:cBhvr>
                                        <p:cTn id="27" dur="500" fill="hold"/>
                                        <p:tgtEl>
                                          <p:spTgt spid="10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0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08">
                                            <p:txEl>
                                              <p:pRg st="5" end="5"/>
                                            </p:txEl>
                                          </p:spTgt>
                                        </p:tgtEl>
                                        <p:attrNameLst>
                                          <p:attrName>style.visibility</p:attrName>
                                        </p:attrNameLst>
                                      </p:cBhvr>
                                      <p:to>
                                        <p:strVal val="visible"/>
                                      </p:to>
                                    </p:set>
                                    <p:animEffect transition="in" filter="fade">
                                      <p:cBhvr>
                                        <p:cTn id="32" dur="500"/>
                                        <p:tgtEl>
                                          <p:spTgt spid="108">
                                            <p:txEl>
                                              <p:pRg st="5" end="5"/>
                                            </p:txEl>
                                          </p:spTgt>
                                        </p:tgtEl>
                                      </p:cBhvr>
                                    </p:animEffect>
                                    <p:anim calcmode="lin" valueType="num">
                                      <p:cBhvr>
                                        <p:cTn id="33" dur="500" fill="hold"/>
                                        <p:tgtEl>
                                          <p:spTgt spid="10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0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08">
                                            <p:txEl>
                                              <p:pRg st="7" end="7"/>
                                            </p:txEl>
                                          </p:spTgt>
                                        </p:tgtEl>
                                        <p:attrNameLst>
                                          <p:attrName>style.visibility</p:attrName>
                                        </p:attrNameLst>
                                      </p:cBhvr>
                                      <p:to>
                                        <p:strVal val="visible"/>
                                      </p:to>
                                    </p:set>
                                    <p:animEffect transition="in" filter="fade">
                                      <p:cBhvr>
                                        <p:cTn id="38" dur="500"/>
                                        <p:tgtEl>
                                          <p:spTgt spid="108">
                                            <p:txEl>
                                              <p:pRg st="7" end="7"/>
                                            </p:txEl>
                                          </p:spTgt>
                                        </p:tgtEl>
                                      </p:cBhvr>
                                    </p:animEffect>
                                    <p:anim calcmode="lin" valueType="num">
                                      <p:cBhvr>
                                        <p:cTn id="39" dur="500" fill="hold"/>
                                        <p:tgtEl>
                                          <p:spTgt spid="10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0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08">
                                            <p:txEl>
                                              <p:pRg st="9" end="9"/>
                                            </p:txEl>
                                          </p:spTgt>
                                        </p:tgtEl>
                                        <p:attrNameLst>
                                          <p:attrName>style.visibility</p:attrName>
                                        </p:attrNameLst>
                                      </p:cBhvr>
                                      <p:to>
                                        <p:strVal val="visible"/>
                                      </p:to>
                                    </p:set>
                                    <p:animEffect transition="in" filter="fade">
                                      <p:cBhvr>
                                        <p:cTn id="44" dur="500"/>
                                        <p:tgtEl>
                                          <p:spTgt spid="108">
                                            <p:txEl>
                                              <p:pRg st="9" end="9"/>
                                            </p:txEl>
                                          </p:spTgt>
                                        </p:tgtEl>
                                      </p:cBhvr>
                                    </p:animEffect>
                                    <p:anim calcmode="lin" valueType="num">
                                      <p:cBhvr>
                                        <p:cTn id="45" dur="500" fill="hold"/>
                                        <p:tgtEl>
                                          <p:spTgt spid="10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0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4" fill="hold" grpId="0" nodeType="afterEffect">
                                  <p:stCondLst>
                                    <p:cond delay="0"/>
                                  </p:stCondLst>
                                  <p:childTnLst>
                                    <p:set>
                                      <p:cBhvr>
                                        <p:cTn id="49" dur="1" fill="hold">
                                          <p:stCondLst>
                                            <p:cond delay="0"/>
                                          </p:stCondLst>
                                        </p:cTn>
                                        <p:tgtEl>
                                          <p:spTgt spid="70"/>
                                        </p:tgtEl>
                                        <p:attrNameLst>
                                          <p:attrName>style.visibility</p:attrName>
                                        </p:attrNameLst>
                                      </p:cBhvr>
                                      <p:to>
                                        <p:strVal val="visible"/>
                                      </p:to>
                                    </p:set>
                                    <p:anim calcmode="lin" valueType="num">
                                      <p:cBhvr additive="base">
                                        <p:cTn id="50" dur="1000" fill="hold"/>
                                        <p:tgtEl>
                                          <p:spTgt spid="70"/>
                                        </p:tgtEl>
                                        <p:attrNameLst>
                                          <p:attrName>ppt_x</p:attrName>
                                        </p:attrNameLst>
                                      </p:cBhvr>
                                      <p:tavLst>
                                        <p:tav tm="0">
                                          <p:val>
                                            <p:strVal val="#ppt_x"/>
                                          </p:val>
                                        </p:tav>
                                        <p:tav tm="100000">
                                          <p:val>
                                            <p:strVal val="#ppt_x"/>
                                          </p:val>
                                        </p:tav>
                                      </p:tavLst>
                                    </p:anim>
                                    <p:anim calcmode="lin" valueType="num">
                                      <p:cBhvr additive="base">
                                        <p:cTn id="51" dur="1000" fill="hold"/>
                                        <p:tgtEl>
                                          <p:spTgt spid="70"/>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71"/>
                                        </p:tgtEl>
                                        <p:attrNameLst>
                                          <p:attrName>style.visibility</p:attrName>
                                        </p:attrNameLst>
                                      </p:cBhvr>
                                      <p:to>
                                        <p:strVal val="visible"/>
                                      </p:to>
                                    </p:set>
                                    <p:anim calcmode="lin" valueType="num">
                                      <p:cBhvr additive="base">
                                        <p:cTn id="54" dur="1000" fill="hold"/>
                                        <p:tgtEl>
                                          <p:spTgt spid="71"/>
                                        </p:tgtEl>
                                        <p:attrNameLst>
                                          <p:attrName>ppt_x</p:attrName>
                                        </p:attrNameLst>
                                      </p:cBhvr>
                                      <p:tavLst>
                                        <p:tav tm="0">
                                          <p:val>
                                            <p:strVal val="#ppt_x"/>
                                          </p:val>
                                        </p:tav>
                                        <p:tav tm="100000">
                                          <p:val>
                                            <p:strVal val="#ppt_x"/>
                                          </p:val>
                                        </p:tav>
                                      </p:tavLst>
                                    </p:anim>
                                    <p:anim calcmode="lin" valueType="num">
                                      <p:cBhvr additive="base">
                                        <p:cTn id="55" dur="1000" fill="hold"/>
                                        <p:tgtEl>
                                          <p:spTgt spid="71"/>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72"/>
                                        </p:tgtEl>
                                        <p:attrNameLst>
                                          <p:attrName>style.visibility</p:attrName>
                                        </p:attrNameLst>
                                      </p:cBhvr>
                                      <p:to>
                                        <p:strVal val="visible"/>
                                      </p:to>
                                    </p:set>
                                    <p:anim calcmode="lin" valueType="num">
                                      <p:cBhvr additive="base">
                                        <p:cTn id="58" dur="1000" fill="hold"/>
                                        <p:tgtEl>
                                          <p:spTgt spid="72"/>
                                        </p:tgtEl>
                                        <p:attrNameLst>
                                          <p:attrName>ppt_x</p:attrName>
                                        </p:attrNameLst>
                                      </p:cBhvr>
                                      <p:tavLst>
                                        <p:tav tm="0">
                                          <p:val>
                                            <p:strVal val="#ppt_x"/>
                                          </p:val>
                                        </p:tav>
                                        <p:tav tm="100000">
                                          <p:val>
                                            <p:strVal val="#ppt_x"/>
                                          </p:val>
                                        </p:tav>
                                      </p:tavLst>
                                    </p:anim>
                                    <p:anim calcmode="lin" valueType="num">
                                      <p:cBhvr additive="base">
                                        <p:cTn id="59" dur="1000" fill="hold"/>
                                        <p:tgtEl>
                                          <p:spTgt spid="72"/>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73"/>
                                        </p:tgtEl>
                                        <p:attrNameLst>
                                          <p:attrName>style.visibility</p:attrName>
                                        </p:attrNameLst>
                                      </p:cBhvr>
                                      <p:to>
                                        <p:strVal val="visible"/>
                                      </p:to>
                                    </p:set>
                                    <p:anim calcmode="lin" valueType="num">
                                      <p:cBhvr additive="base">
                                        <p:cTn id="62" dur="1000" fill="hold"/>
                                        <p:tgtEl>
                                          <p:spTgt spid="73"/>
                                        </p:tgtEl>
                                        <p:attrNameLst>
                                          <p:attrName>ppt_x</p:attrName>
                                        </p:attrNameLst>
                                      </p:cBhvr>
                                      <p:tavLst>
                                        <p:tav tm="0">
                                          <p:val>
                                            <p:strVal val="#ppt_x"/>
                                          </p:val>
                                        </p:tav>
                                        <p:tav tm="100000">
                                          <p:val>
                                            <p:strVal val="#ppt_x"/>
                                          </p:val>
                                        </p:tav>
                                      </p:tavLst>
                                    </p:anim>
                                    <p:anim calcmode="lin" valueType="num">
                                      <p:cBhvr additive="base">
                                        <p:cTn id="63" dur="1000" fill="hold"/>
                                        <p:tgtEl>
                                          <p:spTgt spid="73"/>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74"/>
                                        </p:tgtEl>
                                        <p:attrNameLst>
                                          <p:attrName>style.visibility</p:attrName>
                                        </p:attrNameLst>
                                      </p:cBhvr>
                                      <p:to>
                                        <p:strVal val="visible"/>
                                      </p:to>
                                    </p:set>
                                    <p:anim calcmode="lin" valueType="num">
                                      <p:cBhvr additive="base">
                                        <p:cTn id="66" dur="1000" fill="hold"/>
                                        <p:tgtEl>
                                          <p:spTgt spid="74"/>
                                        </p:tgtEl>
                                        <p:attrNameLst>
                                          <p:attrName>ppt_x</p:attrName>
                                        </p:attrNameLst>
                                      </p:cBhvr>
                                      <p:tavLst>
                                        <p:tav tm="0">
                                          <p:val>
                                            <p:strVal val="#ppt_x"/>
                                          </p:val>
                                        </p:tav>
                                        <p:tav tm="100000">
                                          <p:val>
                                            <p:strVal val="#ppt_x"/>
                                          </p:val>
                                        </p:tav>
                                      </p:tavLst>
                                    </p:anim>
                                    <p:anim calcmode="lin" valueType="num">
                                      <p:cBhvr additive="base">
                                        <p:cTn id="67" dur="1000" fill="hold"/>
                                        <p:tgtEl>
                                          <p:spTgt spid="74"/>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anim calcmode="lin" valueType="num">
                                      <p:cBhvr additive="base">
                                        <p:cTn id="70" dur="1000" fill="hold"/>
                                        <p:tgtEl>
                                          <p:spTgt spid="75"/>
                                        </p:tgtEl>
                                        <p:attrNameLst>
                                          <p:attrName>ppt_x</p:attrName>
                                        </p:attrNameLst>
                                      </p:cBhvr>
                                      <p:tavLst>
                                        <p:tav tm="0">
                                          <p:val>
                                            <p:strVal val="#ppt_x"/>
                                          </p:val>
                                        </p:tav>
                                        <p:tav tm="100000">
                                          <p:val>
                                            <p:strVal val="#ppt_x"/>
                                          </p:val>
                                        </p:tav>
                                      </p:tavLst>
                                    </p:anim>
                                    <p:anim calcmode="lin" valueType="num">
                                      <p:cBhvr additive="base">
                                        <p:cTn id="71" dur="1000" fill="hold"/>
                                        <p:tgtEl>
                                          <p:spTgt spid="7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additive="base">
                                        <p:cTn id="74" dur="1000" fill="hold"/>
                                        <p:tgtEl>
                                          <p:spTgt spid="76"/>
                                        </p:tgtEl>
                                        <p:attrNameLst>
                                          <p:attrName>ppt_x</p:attrName>
                                        </p:attrNameLst>
                                      </p:cBhvr>
                                      <p:tavLst>
                                        <p:tav tm="0">
                                          <p:val>
                                            <p:strVal val="#ppt_x"/>
                                          </p:val>
                                        </p:tav>
                                        <p:tav tm="100000">
                                          <p:val>
                                            <p:strVal val="#ppt_x"/>
                                          </p:val>
                                        </p:tav>
                                      </p:tavLst>
                                    </p:anim>
                                    <p:anim calcmode="lin" valueType="num">
                                      <p:cBhvr additive="base">
                                        <p:cTn id="75" dur="1000" fill="hold"/>
                                        <p:tgtEl>
                                          <p:spTgt spid="7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77"/>
                                        </p:tgtEl>
                                        <p:attrNameLst>
                                          <p:attrName>style.visibility</p:attrName>
                                        </p:attrNameLst>
                                      </p:cBhvr>
                                      <p:to>
                                        <p:strVal val="visible"/>
                                      </p:to>
                                    </p:set>
                                    <p:anim calcmode="lin" valueType="num">
                                      <p:cBhvr additive="base">
                                        <p:cTn id="78" dur="1000" fill="hold"/>
                                        <p:tgtEl>
                                          <p:spTgt spid="77"/>
                                        </p:tgtEl>
                                        <p:attrNameLst>
                                          <p:attrName>ppt_x</p:attrName>
                                        </p:attrNameLst>
                                      </p:cBhvr>
                                      <p:tavLst>
                                        <p:tav tm="0">
                                          <p:val>
                                            <p:strVal val="#ppt_x"/>
                                          </p:val>
                                        </p:tav>
                                        <p:tav tm="100000">
                                          <p:val>
                                            <p:strVal val="#ppt_x"/>
                                          </p:val>
                                        </p:tav>
                                      </p:tavLst>
                                    </p:anim>
                                    <p:anim calcmode="lin" valueType="num">
                                      <p:cBhvr additive="base">
                                        <p:cTn id="79" dur="1000" fill="hold"/>
                                        <p:tgtEl>
                                          <p:spTgt spid="7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78"/>
                                        </p:tgtEl>
                                        <p:attrNameLst>
                                          <p:attrName>style.visibility</p:attrName>
                                        </p:attrNameLst>
                                      </p:cBhvr>
                                      <p:to>
                                        <p:strVal val="visible"/>
                                      </p:to>
                                    </p:set>
                                    <p:anim calcmode="lin" valueType="num">
                                      <p:cBhvr additive="base">
                                        <p:cTn id="82" dur="1000" fill="hold"/>
                                        <p:tgtEl>
                                          <p:spTgt spid="78"/>
                                        </p:tgtEl>
                                        <p:attrNameLst>
                                          <p:attrName>ppt_x</p:attrName>
                                        </p:attrNameLst>
                                      </p:cBhvr>
                                      <p:tavLst>
                                        <p:tav tm="0">
                                          <p:val>
                                            <p:strVal val="#ppt_x"/>
                                          </p:val>
                                        </p:tav>
                                        <p:tav tm="100000">
                                          <p:val>
                                            <p:strVal val="#ppt_x"/>
                                          </p:val>
                                        </p:tav>
                                      </p:tavLst>
                                    </p:anim>
                                    <p:anim calcmode="lin" valueType="num">
                                      <p:cBhvr additive="base">
                                        <p:cTn id="83" dur="1000" fill="hold"/>
                                        <p:tgtEl>
                                          <p:spTgt spid="7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79"/>
                                        </p:tgtEl>
                                        <p:attrNameLst>
                                          <p:attrName>style.visibility</p:attrName>
                                        </p:attrNameLst>
                                      </p:cBhvr>
                                      <p:to>
                                        <p:strVal val="visible"/>
                                      </p:to>
                                    </p:set>
                                    <p:anim calcmode="lin" valueType="num">
                                      <p:cBhvr additive="base">
                                        <p:cTn id="86" dur="1000" fill="hold"/>
                                        <p:tgtEl>
                                          <p:spTgt spid="79"/>
                                        </p:tgtEl>
                                        <p:attrNameLst>
                                          <p:attrName>ppt_x</p:attrName>
                                        </p:attrNameLst>
                                      </p:cBhvr>
                                      <p:tavLst>
                                        <p:tav tm="0">
                                          <p:val>
                                            <p:strVal val="#ppt_x"/>
                                          </p:val>
                                        </p:tav>
                                        <p:tav tm="100000">
                                          <p:val>
                                            <p:strVal val="#ppt_x"/>
                                          </p:val>
                                        </p:tav>
                                      </p:tavLst>
                                    </p:anim>
                                    <p:anim calcmode="lin" valueType="num">
                                      <p:cBhvr additive="base">
                                        <p:cTn id="87" dur="1000" fill="hold"/>
                                        <p:tgtEl>
                                          <p:spTgt spid="7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80"/>
                                        </p:tgtEl>
                                        <p:attrNameLst>
                                          <p:attrName>style.visibility</p:attrName>
                                        </p:attrNameLst>
                                      </p:cBhvr>
                                      <p:to>
                                        <p:strVal val="visible"/>
                                      </p:to>
                                    </p:set>
                                    <p:anim calcmode="lin" valueType="num">
                                      <p:cBhvr additive="base">
                                        <p:cTn id="90" dur="1000" fill="hold"/>
                                        <p:tgtEl>
                                          <p:spTgt spid="80"/>
                                        </p:tgtEl>
                                        <p:attrNameLst>
                                          <p:attrName>ppt_x</p:attrName>
                                        </p:attrNameLst>
                                      </p:cBhvr>
                                      <p:tavLst>
                                        <p:tav tm="0">
                                          <p:val>
                                            <p:strVal val="#ppt_x"/>
                                          </p:val>
                                        </p:tav>
                                        <p:tav tm="100000">
                                          <p:val>
                                            <p:strVal val="#ppt_x"/>
                                          </p:val>
                                        </p:tav>
                                      </p:tavLst>
                                    </p:anim>
                                    <p:anim calcmode="lin" valueType="num">
                                      <p:cBhvr additive="base">
                                        <p:cTn id="91" dur="1000" fill="hold"/>
                                        <p:tgtEl>
                                          <p:spTgt spid="80"/>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81"/>
                                        </p:tgtEl>
                                        <p:attrNameLst>
                                          <p:attrName>style.visibility</p:attrName>
                                        </p:attrNameLst>
                                      </p:cBhvr>
                                      <p:to>
                                        <p:strVal val="visible"/>
                                      </p:to>
                                    </p:set>
                                    <p:anim calcmode="lin" valueType="num">
                                      <p:cBhvr additive="base">
                                        <p:cTn id="94" dur="1000" fill="hold"/>
                                        <p:tgtEl>
                                          <p:spTgt spid="81"/>
                                        </p:tgtEl>
                                        <p:attrNameLst>
                                          <p:attrName>ppt_x</p:attrName>
                                        </p:attrNameLst>
                                      </p:cBhvr>
                                      <p:tavLst>
                                        <p:tav tm="0">
                                          <p:val>
                                            <p:strVal val="#ppt_x"/>
                                          </p:val>
                                        </p:tav>
                                        <p:tav tm="100000">
                                          <p:val>
                                            <p:strVal val="#ppt_x"/>
                                          </p:val>
                                        </p:tav>
                                      </p:tavLst>
                                    </p:anim>
                                    <p:anim calcmode="lin" valueType="num">
                                      <p:cBhvr additive="base">
                                        <p:cTn id="95" dur="1000" fill="hold"/>
                                        <p:tgtEl>
                                          <p:spTgt spid="81"/>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82"/>
                                        </p:tgtEl>
                                        <p:attrNameLst>
                                          <p:attrName>style.visibility</p:attrName>
                                        </p:attrNameLst>
                                      </p:cBhvr>
                                      <p:to>
                                        <p:strVal val="visible"/>
                                      </p:to>
                                    </p:set>
                                    <p:anim calcmode="lin" valueType="num">
                                      <p:cBhvr additive="base">
                                        <p:cTn id="98" dur="1000" fill="hold"/>
                                        <p:tgtEl>
                                          <p:spTgt spid="82"/>
                                        </p:tgtEl>
                                        <p:attrNameLst>
                                          <p:attrName>ppt_x</p:attrName>
                                        </p:attrNameLst>
                                      </p:cBhvr>
                                      <p:tavLst>
                                        <p:tav tm="0">
                                          <p:val>
                                            <p:strVal val="#ppt_x"/>
                                          </p:val>
                                        </p:tav>
                                        <p:tav tm="100000">
                                          <p:val>
                                            <p:strVal val="#ppt_x"/>
                                          </p:val>
                                        </p:tav>
                                      </p:tavLst>
                                    </p:anim>
                                    <p:anim calcmode="lin" valueType="num">
                                      <p:cBhvr additive="base">
                                        <p:cTn id="99" dur="1000" fill="hold"/>
                                        <p:tgtEl>
                                          <p:spTgt spid="82"/>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83"/>
                                        </p:tgtEl>
                                        <p:attrNameLst>
                                          <p:attrName>style.visibility</p:attrName>
                                        </p:attrNameLst>
                                      </p:cBhvr>
                                      <p:to>
                                        <p:strVal val="visible"/>
                                      </p:to>
                                    </p:set>
                                    <p:anim calcmode="lin" valueType="num">
                                      <p:cBhvr additive="base">
                                        <p:cTn id="102" dur="1000" fill="hold"/>
                                        <p:tgtEl>
                                          <p:spTgt spid="83"/>
                                        </p:tgtEl>
                                        <p:attrNameLst>
                                          <p:attrName>ppt_x</p:attrName>
                                        </p:attrNameLst>
                                      </p:cBhvr>
                                      <p:tavLst>
                                        <p:tav tm="0">
                                          <p:val>
                                            <p:strVal val="#ppt_x"/>
                                          </p:val>
                                        </p:tav>
                                        <p:tav tm="100000">
                                          <p:val>
                                            <p:strVal val="#ppt_x"/>
                                          </p:val>
                                        </p:tav>
                                      </p:tavLst>
                                    </p:anim>
                                    <p:anim calcmode="lin" valueType="num">
                                      <p:cBhvr additive="base">
                                        <p:cTn id="103" dur="1000" fill="hold"/>
                                        <p:tgtEl>
                                          <p:spTgt spid="83"/>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84"/>
                                        </p:tgtEl>
                                        <p:attrNameLst>
                                          <p:attrName>style.visibility</p:attrName>
                                        </p:attrNameLst>
                                      </p:cBhvr>
                                      <p:to>
                                        <p:strVal val="visible"/>
                                      </p:to>
                                    </p:set>
                                    <p:anim calcmode="lin" valueType="num">
                                      <p:cBhvr additive="base">
                                        <p:cTn id="106" dur="1000" fill="hold"/>
                                        <p:tgtEl>
                                          <p:spTgt spid="84"/>
                                        </p:tgtEl>
                                        <p:attrNameLst>
                                          <p:attrName>ppt_x</p:attrName>
                                        </p:attrNameLst>
                                      </p:cBhvr>
                                      <p:tavLst>
                                        <p:tav tm="0">
                                          <p:val>
                                            <p:strVal val="#ppt_x"/>
                                          </p:val>
                                        </p:tav>
                                        <p:tav tm="100000">
                                          <p:val>
                                            <p:strVal val="#ppt_x"/>
                                          </p:val>
                                        </p:tav>
                                      </p:tavLst>
                                    </p:anim>
                                    <p:anim calcmode="lin" valueType="num">
                                      <p:cBhvr additive="base">
                                        <p:cTn id="107" dur="1000" fill="hold"/>
                                        <p:tgtEl>
                                          <p:spTgt spid="84"/>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85"/>
                                        </p:tgtEl>
                                        <p:attrNameLst>
                                          <p:attrName>style.visibility</p:attrName>
                                        </p:attrNameLst>
                                      </p:cBhvr>
                                      <p:to>
                                        <p:strVal val="visible"/>
                                      </p:to>
                                    </p:set>
                                    <p:anim calcmode="lin" valueType="num">
                                      <p:cBhvr additive="base">
                                        <p:cTn id="110" dur="1000" fill="hold"/>
                                        <p:tgtEl>
                                          <p:spTgt spid="85"/>
                                        </p:tgtEl>
                                        <p:attrNameLst>
                                          <p:attrName>ppt_x</p:attrName>
                                        </p:attrNameLst>
                                      </p:cBhvr>
                                      <p:tavLst>
                                        <p:tav tm="0">
                                          <p:val>
                                            <p:strVal val="#ppt_x"/>
                                          </p:val>
                                        </p:tav>
                                        <p:tav tm="100000">
                                          <p:val>
                                            <p:strVal val="#ppt_x"/>
                                          </p:val>
                                        </p:tav>
                                      </p:tavLst>
                                    </p:anim>
                                    <p:anim calcmode="lin" valueType="num">
                                      <p:cBhvr additive="base">
                                        <p:cTn id="111" dur="1000" fill="hold"/>
                                        <p:tgtEl>
                                          <p:spTgt spid="85"/>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86"/>
                                        </p:tgtEl>
                                        <p:attrNameLst>
                                          <p:attrName>style.visibility</p:attrName>
                                        </p:attrNameLst>
                                      </p:cBhvr>
                                      <p:to>
                                        <p:strVal val="visible"/>
                                      </p:to>
                                    </p:set>
                                    <p:anim calcmode="lin" valueType="num">
                                      <p:cBhvr additive="base">
                                        <p:cTn id="114" dur="1000" fill="hold"/>
                                        <p:tgtEl>
                                          <p:spTgt spid="86"/>
                                        </p:tgtEl>
                                        <p:attrNameLst>
                                          <p:attrName>ppt_x</p:attrName>
                                        </p:attrNameLst>
                                      </p:cBhvr>
                                      <p:tavLst>
                                        <p:tav tm="0">
                                          <p:val>
                                            <p:strVal val="#ppt_x"/>
                                          </p:val>
                                        </p:tav>
                                        <p:tav tm="100000">
                                          <p:val>
                                            <p:strVal val="#ppt_x"/>
                                          </p:val>
                                        </p:tav>
                                      </p:tavLst>
                                    </p:anim>
                                    <p:anim calcmode="lin" valueType="num">
                                      <p:cBhvr additive="base">
                                        <p:cTn id="115" dur="1000" fill="hold"/>
                                        <p:tgtEl>
                                          <p:spTgt spid="86"/>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87"/>
                                        </p:tgtEl>
                                        <p:attrNameLst>
                                          <p:attrName>style.visibility</p:attrName>
                                        </p:attrNameLst>
                                      </p:cBhvr>
                                      <p:to>
                                        <p:strVal val="visible"/>
                                      </p:to>
                                    </p:set>
                                    <p:anim calcmode="lin" valueType="num">
                                      <p:cBhvr additive="base">
                                        <p:cTn id="118" dur="1000" fill="hold"/>
                                        <p:tgtEl>
                                          <p:spTgt spid="87"/>
                                        </p:tgtEl>
                                        <p:attrNameLst>
                                          <p:attrName>ppt_x</p:attrName>
                                        </p:attrNameLst>
                                      </p:cBhvr>
                                      <p:tavLst>
                                        <p:tav tm="0">
                                          <p:val>
                                            <p:strVal val="#ppt_x"/>
                                          </p:val>
                                        </p:tav>
                                        <p:tav tm="100000">
                                          <p:val>
                                            <p:strVal val="#ppt_x"/>
                                          </p:val>
                                        </p:tav>
                                      </p:tavLst>
                                    </p:anim>
                                    <p:anim calcmode="lin" valueType="num">
                                      <p:cBhvr additive="base">
                                        <p:cTn id="119" dur="1000" fill="hold"/>
                                        <p:tgtEl>
                                          <p:spTgt spid="87"/>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88"/>
                                        </p:tgtEl>
                                        <p:attrNameLst>
                                          <p:attrName>style.visibility</p:attrName>
                                        </p:attrNameLst>
                                      </p:cBhvr>
                                      <p:to>
                                        <p:strVal val="visible"/>
                                      </p:to>
                                    </p:set>
                                    <p:anim calcmode="lin" valueType="num">
                                      <p:cBhvr additive="base">
                                        <p:cTn id="122" dur="1000" fill="hold"/>
                                        <p:tgtEl>
                                          <p:spTgt spid="88"/>
                                        </p:tgtEl>
                                        <p:attrNameLst>
                                          <p:attrName>ppt_x</p:attrName>
                                        </p:attrNameLst>
                                      </p:cBhvr>
                                      <p:tavLst>
                                        <p:tav tm="0">
                                          <p:val>
                                            <p:strVal val="#ppt_x"/>
                                          </p:val>
                                        </p:tav>
                                        <p:tav tm="100000">
                                          <p:val>
                                            <p:strVal val="#ppt_x"/>
                                          </p:val>
                                        </p:tav>
                                      </p:tavLst>
                                    </p:anim>
                                    <p:anim calcmode="lin" valueType="num">
                                      <p:cBhvr additive="base">
                                        <p:cTn id="123" dur="1000" fill="hold"/>
                                        <p:tgtEl>
                                          <p:spTgt spid="88"/>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89"/>
                                        </p:tgtEl>
                                        <p:attrNameLst>
                                          <p:attrName>style.visibility</p:attrName>
                                        </p:attrNameLst>
                                      </p:cBhvr>
                                      <p:to>
                                        <p:strVal val="visible"/>
                                      </p:to>
                                    </p:set>
                                    <p:anim calcmode="lin" valueType="num">
                                      <p:cBhvr additive="base">
                                        <p:cTn id="126" dur="1000" fill="hold"/>
                                        <p:tgtEl>
                                          <p:spTgt spid="89"/>
                                        </p:tgtEl>
                                        <p:attrNameLst>
                                          <p:attrName>ppt_x</p:attrName>
                                        </p:attrNameLst>
                                      </p:cBhvr>
                                      <p:tavLst>
                                        <p:tav tm="0">
                                          <p:val>
                                            <p:strVal val="#ppt_x"/>
                                          </p:val>
                                        </p:tav>
                                        <p:tav tm="100000">
                                          <p:val>
                                            <p:strVal val="#ppt_x"/>
                                          </p:val>
                                        </p:tav>
                                      </p:tavLst>
                                    </p:anim>
                                    <p:anim calcmode="lin" valueType="num">
                                      <p:cBhvr additive="base">
                                        <p:cTn id="127" dur="1000" fill="hold"/>
                                        <p:tgtEl>
                                          <p:spTgt spid="89"/>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90"/>
                                        </p:tgtEl>
                                        <p:attrNameLst>
                                          <p:attrName>style.visibility</p:attrName>
                                        </p:attrNameLst>
                                      </p:cBhvr>
                                      <p:to>
                                        <p:strVal val="visible"/>
                                      </p:to>
                                    </p:set>
                                    <p:anim calcmode="lin" valueType="num">
                                      <p:cBhvr additive="base">
                                        <p:cTn id="130" dur="1000" fill="hold"/>
                                        <p:tgtEl>
                                          <p:spTgt spid="90"/>
                                        </p:tgtEl>
                                        <p:attrNameLst>
                                          <p:attrName>ppt_x</p:attrName>
                                        </p:attrNameLst>
                                      </p:cBhvr>
                                      <p:tavLst>
                                        <p:tav tm="0">
                                          <p:val>
                                            <p:strVal val="#ppt_x"/>
                                          </p:val>
                                        </p:tav>
                                        <p:tav tm="100000">
                                          <p:val>
                                            <p:strVal val="#ppt_x"/>
                                          </p:val>
                                        </p:tav>
                                      </p:tavLst>
                                    </p:anim>
                                    <p:anim calcmode="lin" valueType="num">
                                      <p:cBhvr additive="base">
                                        <p:cTn id="131" dur="1000" fill="hold"/>
                                        <p:tgtEl>
                                          <p:spTgt spid="90"/>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91"/>
                                        </p:tgtEl>
                                        <p:attrNameLst>
                                          <p:attrName>style.visibility</p:attrName>
                                        </p:attrNameLst>
                                      </p:cBhvr>
                                      <p:to>
                                        <p:strVal val="visible"/>
                                      </p:to>
                                    </p:set>
                                    <p:anim calcmode="lin" valueType="num">
                                      <p:cBhvr additive="base">
                                        <p:cTn id="134" dur="1000" fill="hold"/>
                                        <p:tgtEl>
                                          <p:spTgt spid="91"/>
                                        </p:tgtEl>
                                        <p:attrNameLst>
                                          <p:attrName>ppt_x</p:attrName>
                                        </p:attrNameLst>
                                      </p:cBhvr>
                                      <p:tavLst>
                                        <p:tav tm="0">
                                          <p:val>
                                            <p:strVal val="#ppt_x"/>
                                          </p:val>
                                        </p:tav>
                                        <p:tav tm="100000">
                                          <p:val>
                                            <p:strVal val="#ppt_x"/>
                                          </p:val>
                                        </p:tav>
                                      </p:tavLst>
                                    </p:anim>
                                    <p:anim calcmode="lin" valueType="num">
                                      <p:cBhvr additive="base">
                                        <p:cTn id="135" dur="1000" fill="hold"/>
                                        <p:tgtEl>
                                          <p:spTgt spid="91"/>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92"/>
                                        </p:tgtEl>
                                        <p:attrNameLst>
                                          <p:attrName>style.visibility</p:attrName>
                                        </p:attrNameLst>
                                      </p:cBhvr>
                                      <p:to>
                                        <p:strVal val="visible"/>
                                      </p:to>
                                    </p:set>
                                    <p:anim calcmode="lin" valueType="num">
                                      <p:cBhvr additive="base">
                                        <p:cTn id="138" dur="1000" fill="hold"/>
                                        <p:tgtEl>
                                          <p:spTgt spid="92"/>
                                        </p:tgtEl>
                                        <p:attrNameLst>
                                          <p:attrName>ppt_x</p:attrName>
                                        </p:attrNameLst>
                                      </p:cBhvr>
                                      <p:tavLst>
                                        <p:tav tm="0">
                                          <p:val>
                                            <p:strVal val="#ppt_x"/>
                                          </p:val>
                                        </p:tav>
                                        <p:tav tm="100000">
                                          <p:val>
                                            <p:strVal val="#ppt_x"/>
                                          </p:val>
                                        </p:tav>
                                      </p:tavLst>
                                    </p:anim>
                                    <p:anim calcmode="lin" valueType="num">
                                      <p:cBhvr additive="base">
                                        <p:cTn id="139" dur="1000" fill="hold"/>
                                        <p:tgtEl>
                                          <p:spTgt spid="92"/>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93"/>
                                        </p:tgtEl>
                                        <p:attrNameLst>
                                          <p:attrName>style.visibility</p:attrName>
                                        </p:attrNameLst>
                                      </p:cBhvr>
                                      <p:to>
                                        <p:strVal val="visible"/>
                                      </p:to>
                                    </p:set>
                                    <p:anim calcmode="lin" valueType="num">
                                      <p:cBhvr additive="base">
                                        <p:cTn id="142" dur="1000" fill="hold"/>
                                        <p:tgtEl>
                                          <p:spTgt spid="93"/>
                                        </p:tgtEl>
                                        <p:attrNameLst>
                                          <p:attrName>ppt_x</p:attrName>
                                        </p:attrNameLst>
                                      </p:cBhvr>
                                      <p:tavLst>
                                        <p:tav tm="0">
                                          <p:val>
                                            <p:strVal val="#ppt_x"/>
                                          </p:val>
                                        </p:tav>
                                        <p:tav tm="100000">
                                          <p:val>
                                            <p:strVal val="#ppt_x"/>
                                          </p:val>
                                        </p:tav>
                                      </p:tavLst>
                                    </p:anim>
                                    <p:anim calcmode="lin" valueType="num">
                                      <p:cBhvr additive="base">
                                        <p:cTn id="143" dur="1000" fill="hold"/>
                                        <p:tgtEl>
                                          <p:spTgt spid="93"/>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94"/>
                                        </p:tgtEl>
                                        <p:attrNameLst>
                                          <p:attrName>style.visibility</p:attrName>
                                        </p:attrNameLst>
                                      </p:cBhvr>
                                      <p:to>
                                        <p:strVal val="visible"/>
                                      </p:to>
                                    </p:set>
                                    <p:anim calcmode="lin" valueType="num">
                                      <p:cBhvr additive="base">
                                        <p:cTn id="146" dur="1000" fill="hold"/>
                                        <p:tgtEl>
                                          <p:spTgt spid="94"/>
                                        </p:tgtEl>
                                        <p:attrNameLst>
                                          <p:attrName>ppt_x</p:attrName>
                                        </p:attrNameLst>
                                      </p:cBhvr>
                                      <p:tavLst>
                                        <p:tav tm="0">
                                          <p:val>
                                            <p:strVal val="#ppt_x"/>
                                          </p:val>
                                        </p:tav>
                                        <p:tav tm="100000">
                                          <p:val>
                                            <p:strVal val="#ppt_x"/>
                                          </p:val>
                                        </p:tav>
                                      </p:tavLst>
                                    </p:anim>
                                    <p:anim calcmode="lin" valueType="num">
                                      <p:cBhvr additive="base">
                                        <p:cTn id="147" dur="1000" fill="hold"/>
                                        <p:tgtEl>
                                          <p:spTgt spid="94"/>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95"/>
                                        </p:tgtEl>
                                        <p:attrNameLst>
                                          <p:attrName>style.visibility</p:attrName>
                                        </p:attrNameLst>
                                      </p:cBhvr>
                                      <p:to>
                                        <p:strVal val="visible"/>
                                      </p:to>
                                    </p:set>
                                    <p:anim calcmode="lin" valueType="num">
                                      <p:cBhvr additive="base">
                                        <p:cTn id="150" dur="1000" fill="hold"/>
                                        <p:tgtEl>
                                          <p:spTgt spid="95"/>
                                        </p:tgtEl>
                                        <p:attrNameLst>
                                          <p:attrName>ppt_x</p:attrName>
                                        </p:attrNameLst>
                                      </p:cBhvr>
                                      <p:tavLst>
                                        <p:tav tm="0">
                                          <p:val>
                                            <p:strVal val="#ppt_x"/>
                                          </p:val>
                                        </p:tav>
                                        <p:tav tm="100000">
                                          <p:val>
                                            <p:strVal val="#ppt_x"/>
                                          </p:val>
                                        </p:tav>
                                      </p:tavLst>
                                    </p:anim>
                                    <p:anim calcmode="lin" valueType="num">
                                      <p:cBhvr additive="base">
                                        <p:cTn id="151" dur="1000" fill="hold"/>
                                        <p:tgtEl>
                                          <p:spTgt spid="95"/>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96"/>
                                        </p:tgtEl>
                                        <p:attrNameLst>
                                          <p:attrName>style.visibility</p:attrName>
                                        </p:attrNameLst>
                                      </p:cBhvr>
                                      <p:to>
                                        <p:strVal val="visible"/>
                                      </p:to>
                                    </p:set>
                                    <p:anim calcmode="lin" valueType="num">
                                      <p:cBhvr additive="base">
                                        <p:cTn id="154" dur="1000" fill="hold"/>
                                        <p:tgtEl>
                                          <p:spTgt spid="96"/>
                                        </p:tgtEl>
                                        <p:attrNameLst>
                                          <p:attrName>ppt_x</p:attrName>
                                        </p:attrNameLst>
                                      </p:cBhvr>
                                      <p:tavLst>
                                        <p:tav tm="0">
                                          <p:val>
                                            <p:strVal val="#ppt_x"/>
                                          </p:val>
                                        </p:tav>
                                        <p:tav tm="100000">
                                          <p:val>
                                            <p:strVal val="#ppt_x"/>
                                          </p:val>
                                        </p:tav>
                                      </p:tavLst>
                                    </p:anim>
                                    <p:anim calcmode="lin" valueType="num">
                                      <p:cBhvr additive="base">
                                        <p:cTn id="155" dur="1000" fill="hold"/>
                                        <p:tgtEl>
                                          <p:spTgt spid="96"/>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97"/>
                                        </p:tgtEl>
                                        <p:attrNameLst>
                                          <p:attrName>style.visibility</p:attrName>
                                        </p:attrNameLst>
                                      </p:cBhvr>
                                      <p:to>
                                        <p:strVal val="visible"/>
                                      </p:to>
                                    </p:set>
                                    <p:anim calcmode="lin" valueType="num">
                                      <p:cBhvr additive="base">
                                        <p:cTn id="158" dur="1000" fill="hold"/>
                                        <p:tgtEl>
                                          <p:spTgt spid="97"/>
                                        </p:tgtEl>
                                        <p:attrNameLst>
                                          <p:attrName>ppt_x</p:attrName>
                                        </p:attrNameLst>
                                      </p:cBhvr>
                                      <p:tavLst>
                                        <p:tav tm="0">
                                          <p:val>
                                            <p:strVal val="#ppt_x"/>
                                          </p:val>
                                        </p:tav>
                                        <p:tav tm="100000">
                                          <p:val>
                                            <p:strVal val="#ppt_x"/>
                                          </p:val>
                                        </p:tav>
                                      </p:tavLst>
                                    </p:anim>
                                    <p:anim calcmode="lin" valueType="num">
                                      <p:cBhvr additive="base">
                                        <p:cTn id="159" dur="1000" fill="hold"/>
                                        <p:tgtEl>
                                          <p:spTgt spid="97"/>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98"/>
                                        </p:tgtEl>
                                        <p:attrNameLst>
                                          <p:attrName>style.visibility</p:attrName>
                                        </p:attrNameLst>
                                      </p:cBhvr>
                                      <p:to>
                                        <p:strVal val="visible"/>
                                      </p:to>
                                    </p:set>
                                    <p:anim calcmode="lin" valueType="num">
                                      <p:cBhvr additive="base">
                                        <p:cTn id="162" dur="1000" fill="hold"/>
                                        <p:tgtEl>
                                          <p:spTgt spid="98"/>
                                        </p:tgtEl>
                                        <p:attrNameLst>
                                          <p:attrName>ppt_x</p:attrName>
                                        </p:attrNameLst>
                                      </p:cBhvr>
                                      <p:tavLst>
                                        <p:tav tm="0">
                                          <p:val>
                                            <p:strVal val="#ppt_x"/>
                                          </p:val>
                                        </p:tav>
                                        <p:tav tm="100000">
                                          <p:val>
                                            <p:strVal val="#ppt_x"/>
                                          </p:val>
                                        </p:tav>
                                      </p:tavLst>
                                    </p:anim>
                                    <p:anim calcmode="lin" valueType="num">
                                      <p:cBhvr additive="base">
                                        <p:cTn id="163" dur="1000" fill="hold"/>
                                        <p:tgtEl>
                                          <p:spTgt spid="98"/>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99"/>
                                        </p:tgtEl>
                                        <p:attrNameLst>
                                          <p:attrName>style.visibility</p:attrName>
                                        </p:attrNameLst>
                                      </p:cBhvr>
                                      <p:to>
                                        <p:strVal val="visible"/>
                                      </p:to>
                                    </p:set>
                                    <p:anim calcmode="lin" valueType="num">
                                      <p:cBhvr additive="base">
                                        <p:cTn id="166" dur="1000" fill="hold"/>
                                        <p:tgtEl>
                                          <p:spTgt spid="99"/>
                                        </p:tgtEl>
                                        <p:attrNameLst>
                                          <p:attrName>ppt_x</p:attrName>
                                        </p:attrNameLst>
                                      </p:cBhvr>
                                      <p:tavLst>
                                        <p:tav tm="0">
                                          <p:val>
                                            <p:strVal val="#ppt_x"/>
                                          </p:val>
                                        </p:tav>
                                        <p:tav tm="100000">
                                          <p:val>
                                            <p:strVal val="#ppt_x"/>
                                          </p:val>
                                        </p:tav>
                                      </p:tavLst>
                                    </p:anim>
                                    <p:anim calcmode="lin" valueType="num">
                                      <p:cBhvr additive="base">
                                        <p:cTn id="167" dur="1000" fill="hold"/>
                                        <p:tgtEl>
                                          <p:spTgt spid="99"/>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100"/>
                                        </p:tgtEl>
                                        <p:attrNameLst>
                                          <p:attrName>style.visibility</p:attrName>
                                        </p:attrNameLst>
                                      </p:cBhvr>
                                      <p:to>
                                        <p:strVal val="visible"/>
                                      </p:to>
                                    </p:set>
                                    <p:anim calcmode="lin" valueType="num">
                                      <p:cBhvr additive="base">
                                        <p:cTn id="170" dur="1000" fill="hold"/>
                                        <p:tgtEl>
                                          <p:spTgt spid="100"/>
                                        </p:tgtEl>
                                        <p:attrNameLst>
                                          <p:attrName>ppt_x</p:attrName>
                                        </p:attrNameLst>
                                      </p:cBhvr>
                                      <p:tavLst>
                                        <p:tav tm="0">
                                          <p:val>
                                            <p:strVal val="#ppt_x"/>
                                          </p:val>
                                        </p:tav>
                                        <p:tav tm="100000">
                                          <p:val>
                                            <p:strVal val="#ppt_x"/>
                                          </p:val>
                                        </p:tav>
                                      </p:tavLst>
                                    </p:anim>
                                    <p:anim calcmode="lin" valueType="num">
                                      <p:cBhvr additive="base">
                                        <p:cTn id="171" dur="1000" fill="hold"/>
                                        <p:tgtEl>
                                          <p:spTgt spid="100"/>
                                        </p:tgtEl>
                                        <p:attrNameLst>
                                          <p:attrName>ppt_y</p:attrName>
                                        </p:attrNameLst>
                                      </p:cBhvr>
                                      <p:tavLst>
                                        <p:tav tm="0">
                                          <p:val>
                                            <p:strVal val="1+#ppt_h/2"/>
                                          </p:val>
                                        </p:tav>
                                        <p:tav tm="100000">
                                          <p:val>
                                            <p:strVal val="#ppt_y"/>
                                          </p:val>
                                        </p:tav>
                                      </p:tavLst>
                                    </p:anim>
                                  </p:childTnLst>
                                </p:cTn>
                              </p:par>
                            </p:childTnLst>
                          </p:cTn>
                        </p:par>
                        <p:par>
                          <p:cTn id="172" fill="hold">
                            <p:stCondLst>
                              <p:cond delay="4500"/>
                            </p:stCondLst>
                            <p:childTnLst>
                              <p:par>
                                <p:cTn id="173" presetID="31" presetClass="entr" presetSubtype="0" fill="hold" grpId="0" nodeType="afterEffect">
                                  <p:stCondLst>
                                    <p:cond delay="0"/>
                                  </p:stCondLst>
                                  <p:iterate type="lt">
                                    <p:tmPct val="5000"/>
                                  </p:iterate>
                                  <p:childTnLst>
                                    <p:set>
                                      <p:cBhvr>
                                        <p:cTn id="174" dur="1" fill="hold">
                                          <p:stCondLst>
                                            <p:cond delay="0"/>
                                          </p:stCondLst>
                                        </p:cTn>
                                        <p:tgtEl>
                                          <p:spTgt spid="105"/>
                                        </p:tgtEl>
                                        <p:attrNameLst>
                                          <p:attrName>style.visibility</p:attrName>
                                        </p:attrNameLst>
                                      </p:cBhvr>
                                      <p:to>
                                        <p:strVal val="visible"/>
                                      </p:to>
                                    </p:set>
                                    <p:anim calcmode="lin" valueType="num">
                                      <p:cBhvr>
                                        <p:cTn id="175" dur="1000" fill="hold"/>
                                        <p:tgtEl>
                                          <p:spTgt spid="105"/>
                                        </p:tgtEl>
                                        <p:attrNameLst>
                                          <p:attrName>ppt_w</p:attrName>
                                        </p:attrNameLst>
                                      </p:cBhvr>
                                      <p:tavLst>
                                        <p:tav tm="0">
                                          <p:val>
                                            <p:fltVal val="0"/>
                                          </p:val>
                                        </p:tav>
                                        <p:tav tm="100000">
                                          <p:val>
                                            <p:strVal val="#ppt_w"/>
                                          </p:val>
                                        </p:tav>
                                      </p:tavLst>
                                    </p:anim>
                                    <p:anim calcmode="lin" valueType="num">
                                      <p:cBhvr>
                                        <p:cTn id="176" dur="1000" fill="hold"/>
                                        <p:tgtEl>
                                          <p:spTgt spid="105"/>
                                        </p:tgtEl>
                                        <p:attrNameLst>
                                          <p:attrName>ppt_h</p:attrName>
                                        </p:attrNameLst>
                                      </p:cBhvr>
                                      <p:tavLst>
                                        <p:tav tm="0">
                                          <p:val>
                                            <p:fltVal val="0"/>
                                          </p:val>
                                        </p:tav>
                                        <p:tav tm="100000">
                                          <p:val>
                                            <p:strVal val="#ppt_h"/>
                                          </p:val>
                                        </p:tav>
                                      </p:tavLst>
                                    </p:anim>
                                    <p:anim calcmode="lin" valueType="num">
                                      <p:cBhvr>
                                        <p:cTn id="177" dur="1000" fill="hold"/>
                                        <p:tgtEl>
                                          <p:spTgt spid="105"/>
                                        </p:tgtEl>
                                        <p:attrNameLst>
                                          <p:attrName>style.rotation</p:attrName>
                                        </p:attrNameLst>
                                      </p:cBhvr>
                                      <p:tavLst>
                                        <p:tav tm="0">
                                          <p:val>
                                            <p:fltVal val="90"/>
                                          </p:val>
                                        </p:tav>
                                        <p:tav tm="100000">
                                          <p:val>
                                            <p:fltVal val="0"/>
                                          </p:val>
                                        </p:tav>
                                      </p:tavLst>
                                    </p:anim>
                                    <p:animEffect transition="in" filter="fade">
                                      <p:cBhvr>
                                        <p:cTn id="178" dur="1000"/>
                                        <p:tgtEl>
                                          <p:spTgt spid="105"/>
                                        </p:tgtEl>
                                      </p:cBhvr>
                                    </p:animEffect>
                                  </p:childTnLst>
                                </p:cTn>
                              </p:par>
                            </p:childTnLst>
                          </p:cTn>
                        </p:par>
                        <p:par>
                          <p:cTn id="179" fill="hold">
                            <p:stCondLst>
                              <p:cond delay="5500"/>
                            </p:stCondLst>
                            <p:childTnLst>
                              <p:par>
                                <p:cTn id="180" presetID="53" presetClass="entr" presetSubtype="16" fill="hold" grpId="0" nodeType="afterEffect">
                                  <p:stCondLst>
                                    <p:cond delay="0"/>
                                  </p:stCondLst>
                                  <p:childTnLst>
                                    <p:set>
                                      <p:cBhvr>
                                        <p:cTn id="181" dur="1" fill="hold">
                                          <p:stCondLst>
                                            <p:cond delay="0"/>
                                          </p:stCondLst>
                                        </p:cTn>
                                        <p:tgtEl>
                                          <p:spTgt spid="5"/>
                                        </p:tgtEl>
                                        <p:attrNameLst>
                                          <p:attrName>style.visibility</p:attrName>
                                        </p:attrNameLst>
                                      </p:cBhvr>
                                      <p:to>
                                        <p:strVal val="visible"/>
                                      </p:to>
                                    </p:set>
                                    <p:anim calcmode="lin" valueType="num">
                                      <p:cBhvr>
                                        <p:cTn id="182" dur="500" fill="hold"/>
                                        <p:tgtEl>
                                          <p:spTgt spid="5"/>
                                        </p:tgtEl>
                                        <p:attrNameLst>
                                          <p:attrName>ppt_w</p:attrName>
                                        </p:attrNameLst>
                                      </p:cBhvr>
                                      <p:tavLst>
                                        <p:tav tm="0">
                                          <p:val>
                                            <p:fltVal val="0"/>
                                          </p:val>
                                        </p:tav>
                                        <p:tav tm="100000">
                                          <p:val>
                                            <p:strVal val="#ppt_w"/>
                                          </p:val>
                                        </p:tav>
                                      </p:tavLst>
                                    </p:anim>
                                    <p:anim calcmode="lin" valueType="num">
                                      <p:cBhvr>
                                        <p:cTn id="183" dur="500" fill="hold"/>
                                        <p:tgtEl>
                                          <p:spTgt spid="5"/>
                                        </p:tgtEl>
                                        <p:attrNameLst>
                                          <p:attrName>ppt_h</p:attrName>
                                        </p:attrNameLst>
                                      </p:cBhvr>
                                      <p:tavLst>
                                        <p:tav tm="0">
                                          <p:val>
                                            <p:fltVal val="0"/>
                                          </p:val>
                                        </p:tav>
                                        <p:tav tm="100000">
                                          <p:val>
                                            <p:strVal val="#ppt_h"/>
                                          </p:val>
                                        </p:tav>
                                      </p:tavLst>
                                    </p:anim>
                                    <p:animEffect transition="in" filter="fade">
                                      <p:cBhvr>
                                        <p:cTn id="184" dur="500"/>
                                        <p:tgtEl>
                                          <p:spTgt spid="5"/>
                                        </p:tgtEl>
                                      </p:cBhvr>
                                    </p:animEffect>
                                  </p:childTnLst>
                                </p:cTn>
                              </p:par>
                            </p:childTnLst>
                          </p:cTn>
                        </p:par>
                        <p:par>
                          <p:cTn id="185" fill="hold">
                            <p:stCondLst>
                              <p:cond delay="6000"/>
                            </p:stCondLst>
                            <p:childTnLst>
                              <p:par>
                                <p:cTn id="186" presetID="31" presetClass="entr" presetSubtype="0" fill="hold" grpId="0" nodeType="afterEffect">
                                  <p:stCondLst>
                                    <p:cond delay="0"/>
                                  </p:stCondLst>
                                  <p:iterate type="lt">
                                    <p:tmPct val="5000"/>
                                  </p:iterate>
                                  <p:childTnLst>
                                    <p:set>
                                      <p:cBhvr>
                                        <p:cTn id="187" dur="1" fill="hold">
                                          <p:stCondLst>
                                            <p:cond delay="0"/>
                                          </p:stCondLst>
                                        </p:cTn>
                                        <p:tgtEl>
                                          <p:spTgt spid="102"/>
                                        </p:tgtEl>
                                        <p:attrNameLst>
                                          <p:attrName>style.visibility</p:attrName>
                                        </p:attrNameLst>
                                      </p:cBhvr>
                                      <p:to>
                                        <p:strVal val="visible"/>
                                      </p:to>
                                    </p:set>
                                    <p:anim calcmode="lin" valueType="num">
                                      <p:cBhvr>
                                        <p:cTn id="188" dur="1000" fill="hold"/>
                                        <p:tgtEl>
                                          <p:spTgt spid="102"/>
                                        </p:tgtEl>
                                        <p:attrNameLst>
                                          <p:attrName>ppt_w</p:attrName>
                                        </p:attrNameLst>
                                      </p:cBhvr>
                                      <p:tavLst>
                                        <p:tav tm="0">
                                          <p:val>
                                            <p:fltVal val="0"/>
                                          </p:val>
                                        </p:tav>
                                        <p:tav tm="100000">
                                          <p:val>
                                            <p:strVal val="#ppt_w"/>
                                          </p:val>
                                        </p:tav>
                                      </p:tavLst>
                                    </p:anim>
                                    <p:anim calcmode="lin" valueType="num">
                                      <p:cBhvr>
                                        <p:cTn id="189" dur="1000" fill="hold"/>
                                        <p:tgtEl>
                                          <p:spTgt spid="102"/>
                                        </p:tgtEl>
                                        <p:attrNameLst>
                                          <p:attrName>ppt_h</p:attrName>
                                        </p:attrNameLst>
                                      </p:cBhvr>
                                      <p:tavLst>
                                        <p:tav tm="0">
                                          <p:val>
                                            <p:fltVal val="0"/>
                                          </p:val>
                                        </p:tav>
                                        <p:tav tm="100000">
                                          <p:val>
                                            <p:strVal val="#ppt_h"/>
                                          </p:val>
                                        </p:tav>
                                      </p:tavLst>
                                    </p:anim>
                                    <p:anim calcmode="lin" valueType="num">
                                      <p:cBhvr>
                                        <p:cTn id="190" dur="1000" fill="hold"/>
                                        <p:tgtEl>
                                          <p:spTgt spid="102"/>
                                        </p:tgtEl>
                                        <p:attrNameLst>
                                          <p:attrName>style.rotation</p:attrName>
                                        </p:attrNameLst>
                                      </p:cBhvr>
                                      <p:tavLst>
                                        <p:tav tm="0">
                                          <p:val>
                                            <p:fltVal val="90"/>
                                          </p:val>
                                        </p:tav>
                                        <p:tav tm="100000">
                                          <p:val>
                                            <p:fltVal val="0"/>
                                          </p:val>
                                        </p:tav>
                                      </p:tavLst>
                                    </p:anim>
                                    <p:animEffect transition="in" filter="fade">
                                      <p:cBhvr>
                                        <p:cTn id="191" dur="1000"/>
                                        <p:tgtEl>
                                          <p:spTgt spid="102"/>
                                        </p:tgtEl>
                                      </p:cBhvr>
                                    </p:animEffect>
                                  </p:childTnLst>
                                </p:cTn>
                              </p:par>
                            </p:childTnLst>
                          </p:cTn>
                        </p:par>
                        <p:par>
                          <p:cTn id="192" fill="hold">
                            <p:stCondLst>
                              <p:cond delay="7000"/>
                            </p:stCondLst>
                            <p:childTnLst>
                              <p:par>
                                <p:cTn id="193" presetID="53" presetClass="entr" presetSubtype="16" fill="hold" grpId="0" nodeType="afterEffect">
                                  <p:stCondLst>
                                    <p:cond delay="0"/>
                                  </p:stCondLst>
                                  <p:childTnLst>
                                    <p:set>
                                      <p:cBhvr>
                                        <p:cTn id="194" dur="1" fill="hold">
                                          <p:stCondLst>
                                            <p:cond delay="0"/>
                                          </p:stCondLst>
                                        </p:cTn>
                                        <p:tgtEl>
                                          <p:spTgt spid="111"/>
                                        </p:tgtEl>
                                        <p:attrNameLst>
                                          <p:attrName>style.visibility</p:attrName>
                                        </p:attrNameLst>
                                      </p:cBhvr>
                                      <p:to>
                                        <p:strVal val="visible"/>
                                      </p:to>
                                    </p:set>
                                    <p:anim calcmode="lin" valueType="num">
                                      <p:cBhvr>
                                        <p:cTn id="195" dur="500" fill="hold"/>
                                        <p:tgtEl>
                                          <p:spTgt spid="111"/>
                                        </p:tgtEl>
                                        <p:attrNameLst>
                                          <p:attrName>ppt_w</p:attrName>
                                        </p:attrNameLst>
                                      </p:cBhvr>
                                      <p:tavLst>
                                        <p:tav tm="0">
                                          <p:val>
                                            <p:fltVal val="0"/>
                                          </p:val>
                                        </p:tav>
                                        <p:tav tm="100000">
                                          <p:val>
                                            <p:strVal val="#ppt_w"/>
                                          </p:val>
                                        </p:tav>
                                      </p:tavLst>
                                    </p:anim>
                                    <p:anim calcmode="lin" valueType="num">
                                      <p:cBhvr>
                                        <p:cTn id="196" dur="500" fill="hold"/>
                                        <p:tgtEl>
                                          <p:spTgt spid="111"/>
                                        </p:tgtEl>
                                        <p:attrNameLst>
                                          <p:attrName>ppt_h</p:attrName>
                                        </p:attrNameLst>
                                      </p:cBhvr>
                                      <p:tavLst>
                                        <p:tav tm="0">
                                          <p:val>
                                            <p:fltVal val="0"/>
                                          </p:val>
                                        </p:tav>
                                        <p:tav tm="100000">
                                          <p:val>
                                            <p:strVal val="#ppt_h"/>
                                          </p:val>
                                        </p:tav>
                                      </p:tavLst>
                                    </p:anim>
                                    <p:animEffect transition="in" filter="fade">
                                      <p:cBhvr>
                                        <p:cTn id="197" dur="500"/>
                                        <p:tgtEl>
                                          <p:spTgt spid="111"/>
                                        </p:tgtEl>
                                      </p:cBhvr>
                                    </p:animEffect>
                                  </p:childTnLst>
                                </p:cTn>
                              </p:par>
                            </p:childTnLst>
                          </p:cTn>
                        </p:par>
                        <p:par>
                          <p:cTn id="198" fill="hold">
                            <p:stCondLst>
                              <p:cond delay="7500"/>
                            </p:stCondLst>
                            <p:childTnLst>
                              <p:par>
                                <p:cTn id="199" presetID="31" presetClass="entr" presetSubtype="0" fill="hold" grpId="0" nodeType="afterEffect">
                                  <p:stCondLst>
                                    <p:cond delay="0"/>
                                  </p:stCondLst>
                                  <p:iterate type="lt">
                                    <p:tmPct val="5000"/>
                                  </p:iterate>
                                  <p:childTnLst>
                                    <p:set>
                                      <p:cBhvr>
                                        <p:cTn id="200" dur="1" fill="hold">
                                          <p:stCondLst>
                                            <p:cond delay="0"/>
                                          </p:stCondLst>
                                        </p:cTn>
                                        <p:tgtEl>
                                          <p:spTgt spid="69"/>
                                        </p:tgtEl>
                                        <p:attrNameLst>
                                          <p:attrName>style.visibility</p:attrName>
                                        </p:attrNameLst>
                                      </p:cBhvr>
                                      <p:to>
                                        <p:strVal val="visible"/>
                                      </p:to>
                                    </p:set>
                                    <p:anim calcmode="lin" valueType="num">
                                      <p:cBhvr>
                                        <p:cTn id="201" dur="1000" fill="hold"/>
                                        <p:tgtEl>
                                          <p:spTgt spid="69"/>
                                        </p:tgtEl>
                                        <p:attrNameLst>
                                          <p:attrName>ppt_w</p:attrName>
                                        </p:attrNameLst>
                                      </p:cBhvr>
                                      <p:tavLst>
                                        <p:tav tm="0">
                                          <p:val>
                                            <p:fltVal val="0"/>
                                          </p:val>
                                        </p:tav>
                                        <p:tav tm="100000">
                                          <p:val>
                                            <p:strVal val="#ppt_w"/>
                                          </p:val>
                                        </p:tav>
                                      </p:tavLst>
                                    </p:anim>
                                    <p:anim calcmode="lin" valueType="num">
                                      <p:cBhvr>
                                        <p:cTn id="202" dur="1000" fill="hold"/>
                                        <p:tgtEl>
                                          <p:spTgt spid="69"/>
                                        </p:tgtEl>
                                        <p:attrNameLst>
                                          <p:attrName>ppt_h</p:attrName>
                                        </p:attrNameLst>
                                      </p:cBhvr>
                                      <p:tavLst>
                                        <p:tav tm="0">
                                          <p:val>
                                            <p:fltVal val="0"/>
                                          </p:val>
                                        </p:tav>
                                        <p:tav tm="100000">
                                          <p:val>
                                            <p:strVal val="#ppt_h"/>
                                          </p:val>
                                        </p:tav>
                                      </p:tavLst>
                                    </p:anim>
                                    <p:anim calcmode="lin" valueType="num">
                                      <p:cBhvr>
                                        <p:cTn id="203" dur="1000" fill="hold"/>
                                        <p:tgtEl>
                                          <p:spTgt spid="69"/>
                                        </p:tgtEl>
                                        <p:attrNameLst>
                                          <p:attrName>style.rotation</p:attrName>
                                        </p:attrNameLst>
                                      </p:cBhvr>
                                      <p:tavLst>
                                        <p:tav tm="0">
                                          <p:val>
                                            <p:fltVal val="90"/>
                                          </p:val>
                                        </p:tav>
                                        <p:tav tm="100000">
                                          <p:val>
                                            <p:fltVal val="0"/>
                                          </p:val>
                                        </p:tav>
                                      </p:tavLst>
                                    </p:anim>
                                    <p:animEffect transition="in" filter="fade">
                                      <p:cBhvr>
                                        <p:cTn id="204" dur="1000"/>
                                        <p:tgtEl>
                                          <p:spTgt spid="69"/>
                                        </p:tgtEl>
                                      </p:cBhvr>
                                    </p:animEffect>
                                  </p:childTnLst>
                                </p:cTn>
                              </p:par>
                            </p:childTnLst>
                          </p:cTn>
                        </p:par>
                        <p:par>
                          <p:cTn id="205" fill="hold">
                            <p:stCondLst>
                              <p:cond delay="8500"/>
                            </p:stCondLst>
                            <p:childTnLst>
                              <p:par>
                                <p:cTn id="206" presetID="53" presetClass="entr" presetSubtype="16" fill="hold" grpId="0" nodeType="afterEffect">
                                  <p:stCondLst>
                                    <p:cond delay="0"/>
                                  </p:stCondLst>
                                  <p:childTnLst>
                                    <p:set>
                                      <p:cBhvr>
                                        <p:cTn id="207" dur="1" fill="hold">
                                          <p:stCondLst>
                                            <p:cond delay="0"/>
                                          </p:stCondLst>
                                        </p:cTn>
                                        <p:tgtEl>
                                          <p:spTgt spid="112"/>
                                        </p:tgtEl>
                                        <p:attrNameLst>
                                          <p:attrName>style.visibility</p:attrName>
                                        </p:attrNameLst>
                                      </p:cBhvr>
                                      <p:to>
                                        <p:strVal val="visible"/>
                                      </p:to>
                                    </p:set>
                                    <p:anim calcmode="lin" valueType="num">
                                      <p:cBhvr>
                                        <p:cTn id="208" dur="500" fill="hold"/>
                                        <p:tgtEl>
                                          <p:spTgt spid="112"/>
                                        </p:tgtEl>
                                        <p:attrNameLst>
                                          <p:attrName>ppt_w</p:attrName>
                                        </p:attrNameLst>
                                      </p:cBhvr>
                                      <p:tavLst>
                                        <p:tav tm="0">
                                          <p:val>
                                            <p:fltVal val="0"/>
                                          </p:val>
                                        </p:tav>
                                        <p:tav tm="100000">
                                          <p:val>
                                            <p:strVal val="#ppt_w"/>
                                          </p:val>
                                        </p:tav>
                                      </p:tavLst>
                                    </p:anim>
                                    <p:anim calcmode="lin" valueType="num">
                                      <p:cBhvr>
                                        <p:cTn id="209" dur="500" fill="hold"/>
                                        <p:tgtEl>
                                          <p:spTgt spid="112"/>
                                        </p:tgtEl>
                                        <p:attrNameLst>
                                          <p:attrName>ppt_h</p:attrName>
                                        </p:attrNameLst>
                                      </p:cBhvr>
                                      <p:tavLst>
                                        <p:tav tm="0">
                                          <p:val>
                                            <p:fltVal val="0"/>
                                          </p:val>
                                        </p:tav>
                                        <p:tav tm="100000">
                                          <p:val>
                                            <p:strVal val="#ppt_h"/>
                                          </p:val>
                                        </p:tav>
                                      </p:tavLst>
                                    </p:anim>
                                    <p:animEffect transition="in" filter="fade">
                                      <p:cBhvr>
                                        <p:cTn id="210"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Graphic spid="69" grpId="0">
        <p:bldAsOne/>
      </p:bldGraphic>
      <p:bldGraphic spid="102" grpId="0">
        <p:bldAsOne/>
      </p:bldGraphic>
      <p:bldGraphic spid="105" grpId="0">
        <p:bldAsOne/>
      </p:bldGraphic>
      <p:bldP spid="106" grpId="0" animBg="1"/>
      <p:bldP spid="108" grpId="0" build="p"/>
      <p:bldP spid="109" grpId="0"/>
      <p:bldP spid="5"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1306</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ＭＳ Ｐゴシック</vt:lpstr>
      <vt:lpstr>Arial</vt:lpstr>
      <vt:lpstr>Calibri</vt:lpstr>
      <vt:lpstr>Calibri Light</vt:lpstr>
      <vt:lpstr>Candara</vt:lpstr>
      <vt:lpstr>Times New Roman</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2018-09-01T22:41:57Z</dcterms:modified>
</cp:coreProperties>
</file>