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6604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83BD7C-285A-460B-B8A0-D71D1153E431}"/>
              </a:ext>
            </a:extLst>
          </p:cNvPr>
          <p:cNvSpPr/>
          <p:nvPr/>
        </p:nvSpPr>
        <p:spPr>
          <a:xfrm>
            <a:off x="0" y="3429000"/>
            <a:ext cx="12192000" cy="3429000"/>
          </a:xfrm>
          <a:prstGeom prst="rect">
            <a:avLst/>
          </a:prstGeom>
          <a:gradFill flip="none" rotWithShape="1">
            <a:gsLst>
              <a:gs pos="0">
                <a:schemeClr val="accent3">
                  <a:lumMod val="67000"/>
                  <a:alpha val="75000"/>
                </a:schemeClr>
              </a:gs>
              <a:gs pos="48000">
                <a:schemeClr val="accent3">
                  <a:lumMod val="97000"/>
                  <a:lumOff val="3000"/>
                  <a:alpha val="75000"/>
                </a:schemeClr>
              </a:gs>
              <a:gs pos="85000">
                <a:schemeClr val="accent3">
                  <a:lumMod val="60000"/>
                  <a:lumOff val="40000"/>
                  <a:alpha val="75000"/>
                </a:schemeClr>
              </a:gs>
            </a:gsLst>
            <a:lin ang="162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0471BD6-DA9D-49DD-8B15-48E55B488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1219200"/>
            <a:ext cx="3961920" cy="5120640"/>
          </a:xfrm>
          <a:prstGeom prst="rect">
            <a:avLst/>
          </a:prstGeom>
          <a:effectLst>
            <a:outerShdw blurRad="63500" sx="102000" sy="102000" algn="ctr" rotWithShape="0">
              <a:prstClr val="black">
                <a:alpha val="40000"/>
              </a:prstClr>
            </a:outerShdw>
          </a:effectLst>
        </p:spPr>
      </p:pic>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159D62D-E0F5-42DC-AE90-43ECC04EBEA2}"/>
              </a:ext>
            </a:extLst>
          </p:cNvPr>
          <p:cNvSpPr/>
          <p:nvPr/>
        </p:nvSpPr>
        <p:spPr>
          <a:xfrm>
            <a:off x="8382000" y="1828800"/>
            <a:ext cx="2895600" cy="3962400"/>
          </a:xfrm>
          <a:custGeom>
            <a:avLst/>
            <a:gdLst>
              <a:gd name="connsiteX0" fmla="*/ 0 w 2895600"/>
              <a:gd name="connsiteY0" fmla="*/ 0 h 3962400"/>
              <a:gd name="connsiteX1" fmla="*/ 2895600 w 2895600"/>
              <a:gd name="connsiteY1" fmla="*/ 0 h 3962400"/>
              <a:gd name="connsiteX2" fmla="*/ 2895600 w 2895600"/>
              <a:gd name="connsiteY2" fmla="*/ 3962400 h 3962400"/>
              <a:gd name="connsiteX3" fmla="*/ 0 w 28956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2895600" h="3962400">
                <a:moveTo>
                  <a:pt x="0" y="0"/>
                </a:moveTo>
                <a:lnTo>
                  <a:pt x="2895600" y="0"/>
                </a:lnTo>
                <a:lnTo>
                  <a:pt x="2895600" y="3962400"/>
                </a:lnTo>
                <a:lnTo>
                  <a:pt x="0" y="3962400"/>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3B1F4F1-FB35-4E45-B7FA-E04AC47FA61F}"/>
              </a:ext>
            </a:extLst>
          </p:cNvPr>
          <p:cNvSpPr txBox="1"/>
          <p:nvPr/>
        </p:nvSpPr>
        <p:spPr>
          <a:xfrm>
            <a:off x="581637" y="4257469"/>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FE4A1E"/>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1B0EAC7E-C8F1-4119-A835-A413A2EAA7C9}"/>
              </a:ext>
            </a:extLst>
          </p:cNvPr>
          <p:cNvSpPr txBox="1"/>
          <p:nvPr/>
        </p:nvSpPr>
        <p:spPr>
          <a:xfrm>
            <a:off x="2938070" y="4261104"/>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5C9AD3"/>
                </a:solidFill>
                <a:latin typeface="Candara" panose="020E0502030303020204" pitchFamily="34" charset="0"/>
              </a:rPr>
              <a:t>LOREM IPSUM DOLOR</a:t>
            </a:r>
          </a:p>
          <a:p>
            <a:pPr algn="ctr" defTabSz="1219170">
              <a:spcBef>
                <a:spcPct val="20000"/>
              </a:spcBef>
              <a:defRPr/>
            </a:pPr>
            <a:endParaRPr lang="en-US" sz="400" b="1" dirty="0">
              <a:solidFill>
                <a:srgbClr val="ED7D31"/>
              </a:solidFill>
              <a:latin typeface="Candara" panose="020E0502030303020204" pitchFamily="34" charset="0"/>
            </a:endParaRPr>
          </a:p>
          <a:p>
            <a:pPr algn="ctr" defTabSz="1219170">
              <a:spcBef>
                <a:spcPct val="20000"/>
              </a:spcBef>
              <a:defRPr/>
            </a:pPr>
            <a:endParaRPr lang="en-US" sz="100" b="1" dirty="0">
              <a:solidFill>
                <a:srgbClr val="ED7D3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8955D06A-F812-48B5-B89C-E72A7B1B7619}"/>
              </a:ext>
            </a:extLst>
          </p:cNvPr>
          <p:cNvSpPr txBox="1"/>
          <p:nvPr/>
        </p:nvSpPr>
        <p:spPr>
          <a:xfrm>
            <a:off x="5345012"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2DC6807-20B5-453C-A7DB-E5DE7887C86B}"/>
              </a:ext>
            </a:extLst>
          </p:cNvPr>
          <p:cNvSpPr txBox="1"/>
          <p:nvPr/>
        </p:nvSpPr>
        <p:spPr>
          <a:xfrm>
            <a:off x="581637" y="1729903"/>
            <a:ext cx="7343163" cy="95410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nvGrpSpPr>
          <p:cNvPr id="35" name="Group 34">
            <a:extLst>
              <a:ext uri="{FF2B5EF4-FFF2-40B4-BE49-F238E27FC236}">
                <a16:creationId xmlns:a16="http://schemas.microsoft.com/office/drawing/2014/main" id="{E9005DC1-9DBB-4CC6-99F3-9F68EDFCAA0F}"/>
              </a:ext>
            </a:extLst>
          </p:cNvPr>
          <p:cNvGrpSpPr/>
          <p:nvPr/>
        </p:nvGrpSpPr>
        <p:grpSpPr>
          <a:xfrm>
            <a:off x="5992734" y="2965688"/>
            <a:ext cx="914400" cy="914400"/>
            <a:chOff x="5828166" y="496120"/>
            <a:chExt cx="914400" cy="914400"/>
          </a:xfrm>
        </p:grpSpPr>
        <p:sp>
          <p:nvSpPr>
            <p:cNvPr id="34" name="Rectangle 33">
              <a:extLst>
                <a:ext uri="{FF2B5EF4-FFF2-40B4-BE49-F238E27FC236}">
                  <a16:creationId xmlns:a16="http://schemas.microsoft.com/office/drawing/2014/main" id="{749C266A-2B6D-4BE2-8A47-B64BD71546F6}"/>
                </a:ext>
              </a:extLst>
            </p:cNvPr>
            <p:cNvSpPr>
              <a:spLocks noChangeAspect="1"/>
            </p:cNvSpPr>
            <p:nvPr/>
          </p:nvSpPr>
          <p:spPr>
            <a:xfrm rot="2677901">
              <a:off x="5919605" y="587560"/>
              <a:ext cx="731520" cy="73152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989F283-D32C-4DA6-9F0F-10A50A6A2843}"/>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B1D8DC71-435F-4A07-98D4-27C252EA3DAE}"/>
              </a:ext>
            </a:extLst>
          </p:cNvPr>
          <p:cNvGrpSpPr/>
          <p:nvPr/>
        </p:nvGrpSpPr>
        <p:grpSpPr>
          <a:xfrm>
            <a:off x="3618364" y="2970574"/>
            <a:ext cx="914400" cy="914400"/>
            <a:chOff x="5828166" y="496120"/>
            <a:chExt cx="914400" cy="914400"/>
          </a:xfrm>
        </p:grpSpPr>
        <p:sp>
          <p:nvSpPr>
            <p:cNvPr id="37" name="Rectangle 36">
              <a:extLst>
                <a:ext uri="{FF2B5EF4-FFF2-40B4-BE49-F238E27FC236}">
                  <a16:creationId xmlns:a16="http://schemas.microsoft.com/office/drawing/2014/main" id="{20A25F95-16BE-4F1B-ACB3-F47D723F87D0}"/>
                </a:ext>
              </a:extLst>
            </p:cNvPr>
            <p:cNvSpPr>
              <a:spLocks noChangeAspect="1"/>
            </p:cNvSpPr>
            <p:nvPr/>
          </p:nvSpPr>
          <p:spPr>
            <a:xfrm rot="2677901">
              <a:off x="5919605" y="587560"/>
              <a:ext cx="731520" cy="73152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1E5F5F4-0487-426D-ADC6-D9A66E5DD875}"/>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43E65664-9CFF-40AA-98F4-9209F4FE24BE}"/>
              </a:ext>
            </a:extLst>
          </p:cNvPr>
          <p:cNvGrpSpPr/>
          <p:nvPr/>
        </p:nvGrpSpPr>
        <p:grpSpPr>
          <a:xfrm>
            <a:off x="1268334" y="2970574"/>
            <a:ext cx="914400" cy="914400"/>
            <a:chOff x="5828166" y="496120"/>
            <a:chExt cx="914400" cy="914400"/>
          </a:xfrm>
        </p:grpSpPr>
        <p:sp>
          <p:nvSpPr>
            <p:cNvPr id="40" name="Rectangle 39">
              <a:extLst>
                <a:ext uri="{FF2B5EF4-FFF2-40B4-BE49-F238E27FC236}">
                  <a16:creationId xmlns:a16="http://schemas.microsoft.com/office/drawing/2014/main" id="{21B9F1F3-22AD-4C90-B86A-541117BA89E3}"/>
                </a:ext>
              </a:extLst>
            </p:cNvPr>
            <p:cNvSpPr>
              <a:spLocks noChangeAspect="1"/>
            </p:cNvSpPr>
            <p:nvPr/>
          </p:nvSpPr>
          <p:spPr>
            <a:xfrm rot="2677901">
              <a:off x="5919605" y="587560"/>
              <a:ext cx="731520" cy="73152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B5F0E6C-6757-49E8-8323-254CA09A5D64}"/>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C156CEFE-6255-431A-8C31-DBDEFA2B085C}"/>
              </a:ext>
            </a:extLst>
          </p:cNvPr>
          <p:cNvSpPr txBox="1">
            <a:spLocks noChangeArrowheads="1"/>
          </p:cNvSpPr>
          <p:nvPr/>
        </p:nvSpPr>
        <p:spPr bwMode="auto">
          <a:xfrm>
            <a:off x="1376231"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01</a:t>
            </a:r>
          </a:p>
          <a:p>
            <a:pPr algn="ctr"/>
            <a:r>
              <a:rPr lang="en-US" sz="900" dirty="0">
                <a:solidFill>
                  <a:schemeClr val="bg1"/>
                </a:solidFill>
              </a:rPr>
              <a:t>OPTION</a:t>
            </a:r>
          </a:p>
        </p:txBody>
      </p:sp>
      <p:sp>
        <p:nvSpPr>
          <p:cNvPr id="28" name="Text Box 10">
            <a:extLst>
              <a:ext uri="{FF2B5EF4-FFF2-40B4-BE49-F238E27FC236}">
                <a16:creationId xmlns:a16="http://schemas.microsoft.com/office/drawing/2014/main" id="{A6ACFE60-B9BB-4B53-BAD3-1DC22317969E}"/>
              </a:ext>
            </a:extLst>
          </p:cNvPr>
          <p:cNvSpPr txBox="1">
            <a:spLocks noChangeArrowheads="1"/>
          </p:cNvSpPr>
          <p:nvPr/>
        </p:nvSpPr>
        <p:spPr bwMode="auto">
          <a:xfrm>
            <a:off x="3710712"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02</a:t>
            </a:r>
          </a:p>
          <a:p>
            <a:pPr algn="ctr"/>
            <a:r>
              <a:rPr lang="en-US" sz="900" dirty="0">
                <a:solidFill>
                  <a:schemeClr val="bg1"/>
                </a:solidFill>
              </a:rPr>
              <a:t>OPTION</a:t>
            </a:r>
          </a:p>
        </p:txBody>
      </p:sp>
      <p:sp>
        <p:nvSpPr>
          <p:cNvPr id="29" name="Text Box 10">
            <a:extLst>
              <a:ext uri="{FF2B5EF4-FFF2-40B4-BE49-F238E27FC236}">
                <a16:creationId xmlns:a16="http://schemas.microsoft.com/office/drawing/2014/main" id="{8448027E-9206-4642-908F-4C6E1475E5BA}"/>
              </a:ext>
            </a:extLst>
          </p:cNvPr>
          <p:cNvSpPr txBox="1">
            <a:spLocks noChangeArrowheads="1"/>
          </p:cNvSpPr>
          <p:nvPr/>
        </p:nvSpPr>
        <p:spPr bwMode="auto">
          <a:xfrm>
            <a:off x="6107034" y="3070615"/>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03</a:t>
            </a:r>
          </a:p>
          <a:p>
            <a:pPr algn="ctr"/>
            <a:r>
              <a:rPr lang="en-US" sz="900" dirty="0">
                <a:solidFill>
                  <a:schemeClr val="bg1"/>
                </a:solidFill>
              </a:rPr>
              <a:t>OPTION</a:t>
            </a:r>
          </a:p>
        </p:txBody>
      </p:sp>
      <p:pic>
        <p:nvPicPr>
          <p:cNvPr id="25" name="Picture 24">
            <a:hlinkClick r:id="rId4"/>
            <a:extLst>
              <a:ext uri="{FF2B5EF4-FFF2-40B4-BE49-F238E27FC236}">
                <a16:creationId xmlns:a16="http://schemas.microsoft.com/office/drawing/2014/main" id="{D56E3CC1-88D5-42E6-AA45-DE2AC4B02A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5897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1000"/>
                                        <p:tgtEl>
                                          <p:spTgt spid="9"/>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p:cTn id="31" dur="750" fill="hold"/>
                                        <p:tgtEl>
                                          <p:spTgt spid="39"/>
                                        </p:tgtEl>
                                        <p:attrNameLst>
                                          <p:attrName>ppt_w</p:attrName>
                                        </p:attrNameLst>
                                      </p:cBhvr>
                                      <p:tavLst>
                                        <p:tav tm="0">
                                          <p:val>
                                            <p:fltVal val="0"/>
                                          </p:val>
                                        </p:tav>
                                        <p:tav tm="100000">
                                          <p:val>
                                            <p:strVal val="#ppt_w"/>
                                          </p:val>
                                        </p:tav>
                                      </p:tavLst>
                                    </p:anim>
                                    <p:anim calcmode="lin" valueType="num">
                                      <p:cBhvr>
                                        <p:cTn id="32" dur="750" fill="hold"/>
                                        <p:tgtEl>
                                          <p:spTgt spid="39"/>
                                        </p:tgtEl>
                                        <p:attrNameLst>
                                          <p:attrName>ppt_h</p:attrName>
                                        </p:attrNameLst>
                                      </p:cBhvr>
                                      <p:tavLst>
                                        <p:tav tm="0">
                                          <p:val>
                                            <p:fltVal val="0"/>
                                          </p:val>
                                        </p:tav>
                                        <p:tav tm="100000">
                                          <p:val>
                                            <p:strVal val="#ppt_h"/>
                                          </p:val>
                                        </p:tav>
                                      </p:tavLst>
                                    </p:anim>
                                    <p:animEffect transition="in" filter="fade">
                                      <p:cBhvr>
                                        <p:cTn id="33" dur="750"/>
                                        <p:tgtEl>
                                          <p:spTgt spid="39"/>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750" fill="hold"/>
                                        <p:tgtEl>
                                          <p:spTgt spid="27"/>
                                        </p:tgtEl>
                                        <p:attrNameLst>
                                          <p:attrName>ppt_w</p:attrName>
                                        </p:attrNameLst>
                                      </p:cBhvr>
                                      <p:tavLst>
                                        <p:tav tm="0">
                                          <p:val>
                                            <p:fltVal val="0"/>
                                          </p:val>
                                        </p:tav>
                                        <p:tav tm="100000">
                                          <p:val>
                                            <p:strVal val="#ppt_w"/>
                                          </p:val>
                                        </p:tav>
                                      </p:tavLst>
                                    </p:anim>
                                    <p:anim calcmode="lin" valueType="num">
                                      <p:cBhvr>
                                        <p:cTn id="37" dur="750" fill="hold"/>
                                        <p:tgtEl>
                                          <p:spTgt spid="27"/>
                                        </p:tgtEl>
                                        <p:attrNameLst>
                                          <p:attrName>ppt_h</p:attrName>
                                        </p:attrNameLst>
                                      </p:cBhvr>
                                      <p:tavLst>
                                        <p:tav tm="0">
                                          <p:val>
                                            <p:fltVal val="0"/>
                                          </p:val>
                                        </p:tav>
                                        <p:tav tm="100000">
                                          <p:val>
                                            <p:strVal val="#ppt_h"/>
                                          </p:val>
                                        </p:tav>
                                      </p:tavLst>
                                    </p:anim>
                                    <p:animEffect transition="in" filter="fade">
                                      <p:cBhvr>
                                        <p:cTn id="38" dur="750"/>
                                        <p:tgtEl>
                                          <p:spTgt spid="27"/>
                                        </p:tgtEl>
                                      </p:cBhvr>
                                    </p:animEffect>
                                  </p:childTnLst>
                                </p:cTn>
                              </p:par>
                            </p:childTnLst>
                          </p:cTn>
                        </p:par>
                        <p:par>
                          <p:cTn id="39" fill="hold">
                            <p:stCondLst>
                              <p:cond delay="425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750"/>
                            </p:stCondLst>
                            <p:childTnLst>
                              <p:par>
                                <p:cTn id="44" presetID="53" presetClass="entr" presetSubtype="16"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p:cTn id="46" dur="750" fill="hold"/>
                                        <p:tgtEl>
                                          <p:spTgt spid="36"/>
                                        </p:tgtEl>
                                        <p:attrNameLst>
                                          <p:attrName>ppt_w</p:attrName>
                                        </p:attrNameLst>
                                      </p:cBhvr>
                                      <p:tavLst>
                                        <p:tav tm="0">
                                          <p:val>
                                            <p:fltVal val="0"/>
                                          </p:val>
                                        </p:tav>
                                        <p:tav tm="100000">
                                          <p:val>
                                            <p:strVal val="#ppt_w"/>
                                          </p:val>
                                        </p:tav>
                                      </p:tavLst>
                                    </p:anim>
                                    <p:anim calcmode="lin" valueType="num">
                                      <p:cBhvr>
                                        <p:cTn id="47" dur="750" fill="hold"/>
                                        <p:tgtEl>
                                          <p:spTgt spid="36"/>
                                        </p:tgtEl>
                                        <p:attrNameLst>
                                          <p:attrName>ppt_h</p:attrName>
                                        </p:attrNameLst>
                                      </p:cBhvr>
                                      <p:tavLst>
                                        <p:tav tm="0">
                                          <p:val>
                                            <p:fltVal val="0"/>
                                          </p:val>
                                        </p:tav>
                                        <p:tav tm="100000">
                                          <p:val>
                                            <p:strVal val="#ppt_h"/>
                                          </p:val>
                                        </p:tav>
                                      </p:tavLst>
                                    </p:anim>
                                    <p:animEffect transition="in" filter="fade">
                                      <p:cBhvr>
                                        <p:cTn id="48" dur="750"/>
                                        <p:tgtEl>
                                          <p:spTgt spid="36"/>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750" fill="hold"/>
                                        <p:tgtEl>
                                          <p:spTgt spid="28"/>
                                        </p:tgtEl>
                                        <p:attrNameLst>
                                          <p:attrName>ppt_w</p:attrName>
                                        </p:attrNameLst>
                                      </p:cBhvr>
                                      <p:tavLst>
                                        <p:tav tm="0">
                                          <p:val>
                                            <p:fltVal val="0"/>
                                          </p:val>
                                        </p:tav>
                                        <p:tav tm="100000">
                                          <p:val>
                                            <p:strVal val="#ppt_w"/>
                                          </p:val>
                                        </p:tav>
                                      </p:tavLst>
                                    </p:anim>
                                    <p:anim calcmode="lin" valueType="num">
                                      <p:cBhvr>
                                        <p:cTn id="52" dur="750" fill="hold"/>
                                        <p:tgtEl>
                                          <p:spTgt spid="28"/>
                                        </p:tgtEl>
                                        <p:attrNameLst>
                                          <p:attrName>ppt_h</p:attrName>
                                        </p:attrNameLst>
                                      </p:cBhvr>
                                      <p:tavLst>
                                        <p:tav tm="0">
                                          <p:val>
                                            <p:fltVal val="0"/>
                                          </p:val>
                                        </p:tav>
                                        <p:tav tm="100000">
                                          <p:val>
                                            <p:strVal val="#ppt_h"/>
                                          </p:val>
                                        </p:tav>
                                      </p:tavLst>
                                    </p:anim>
                                    <p:animEffect transition="in" filter="fade">
                                      <p:cBhvr>
                                        <p:cTn id="53" dur="750"/>
                                        <p:tgtEl>
                                          <p:spTgt spid="28"/>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750" fill="hold"/>
                                        <p:tgtEl>
                                          <p:spTgt spid="35"/>
                                        </p:tgtEl>
                                        <p:attrNameLst>
                                          <p:attrName>ppt_w</p:attrName>
                                        </p:attrNameLst>
                                      </p:cBhvr>
                                      <p:tavLst>
                                        <p:tav tm="0">
                                          <p:val>
                                            <p:fltVal val="0"/>
                                          </p:val>
                                        </p:tav>
                                        <p:tav tm="100000">
                                          <p:val>
                                            <p:strVal val="#ppt_w"/>
                                          </p:val>
                                        </p:tav>
                                      </p:tavLst>
                                    </p:anim>
                                    <p:anim calcmode="lin" valueType="num">
                                      <p:cBhvr>
                                        <p:cTn id="62" dur="750" fill="hold"/>
                                        <p:tgtEl>
                                          <p:spTgt spid="35"/>
                                        </p:tgtEl>
                                        <p:attrNameLst>
                                          <p:attrName>ppt_h</p:attrName>
                                        </p:attrNameLst>
                                      </p:cBhvr>
                                      <p:tavLst>
                                        <p:tav tm="0">
                                          <p:val>
                                            <p:fltVal val="0"/>
                                          </p:val>
                                        </p:tav>
                                        <p:tav tm="100000">
                                          <p:val>
                                            <p:strVal val="#ppt_h"/>
                                          </p:val>
                                        </p:tav>
                                      </p:tavLst>
                                    </p:anim>
                                    <p:animEffect transition="in" filter="fade">
                                      <p:cBhvr>
                                        <p:cTn id="63" dur="750"/>
                                        <p:tgtEl>
                                          <p:spTgt spid="35"/>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750" fill="hold"/>
                                        <p:tgtEl>
                                          <p:spTgt spid="29"/>
                                        </p:tgtEl>
                                        <p:attrNameLst>
                                          <p:attrName>ppt_w</p:attrName>
                                        </p:attrNameLst>
                                      </p:cBhvr>
                                      <p:tavLst>
                                        <p:tav tm="0">
                                          <p:val>
                                            <p:fltVal val="0"/>
                                          </p:val>
                                        </p:tav>
                                        <p:tav tm="100000">
                                          <p:val>
                                            <p:strVal val="#ppt_w"/>
                                          </p:val>
                                        </p:tav>
                                      </p:tavLst>
                                    </p:anim>
                                    <p:anim calcmode="lin" valueType="num">
                                      <p:cBhvr>
                                        <p:cTn id="67" dur="750" fill="hold"/>
                                        <p:tgtEl>
                                          <p:spTgt spid="29"/>
                                        </p:tgtEl>
                                        <p:attrNameLst>
                                          <p:attrName>ppt_h</p:attrName>
                                        </p:attrNameLst>
                                      </p:cBhvr>
                                      <p:tavLst>
                                        <p:tav tm="0">
                                          <p:val>
                                            <p:fltVal val="0"/>
                                          </p:val>
                                        </p:tav>
                                        <p:tav tm="100000">
                                          <p:val>
                                            <p:strVal val="#ppt_h"/>
                                          </p:val>
                                        </p:tav>
                                      </p:tavLst>
                                    </p:anim>
                                    <p:animEffect transition="in" filter="fade">
                                      <p:cBhvr>
                                        <p:cTn id="68" dur="750"/>
                                        <p:tgtEl>
                                          <p:spTgt spid="29"/>
                                        </p:tgtEl>
                                      </p:cBhvr>
                                    </p:animEffect>
                                  </p:childTnLst>
                                </p:cTn>
                              </p:par>
                            </p:childTnLst>
                          </p:cTn>
                        </p:par>
                        <p:par>
                          <p:cTn id="69" fill="hold">
                            <p:stCondLst>
                              <p:cond delay="6750"/>
                            </p:stCondLst>
                            <p:childTnLst>
                              <p:par>
                                <p:cTn id="70" presetID="22" presetClass="entr" presetSubtype="1"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p:bldP spid="9" grpId="0" animBg="1"/>
      <p:bldP spid="22" grpId="0"/>
      <p:bldP spid="23" grpId="0"/>
      <p:bldP spid="24"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1373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2018-09-01T22:39:28Z</dcterms:modified>
</cp:coreProperties>
</file>