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714028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5C9AD3"/>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FE4A1E"/>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MEXICO MAP</a:t>
            </a:r>
          </a:p>
          <a:p>
            <a:pPr algn="r"/>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FE4A1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FE4A1E"/>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5C9AD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5C9AD3"/>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rgbClr val="FE4A1E"/>
                  </a:solidFill>
                </a:endParaRPr>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rgbClr val="FE4A1E"/>
                  </a:solidFill>
                </a:endParaRPr>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rgbClr val="FE4A1E"/>
                  </a:solidFill>
                </a:endParaRPr>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solidFill>
                    <a:srgbClr val="FE4A1E"/>
                  </a:solidFill>
                </a:endParaRPr>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chemeClr val="bg1">
                      <a:lumMod val="85000"/>
                    </a:schemeClr>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E4A1E"/>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5C9AD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chemeClr val="bg1">
                      <a:lumMod val="85000"/>
                    </a:schemeClr>
                  </a:solidFill>
                </a:rPr>
                <a:t>60%</a:t>
              </a:r>
            </a:p>
          </p:txBody>
        </p:sp>
      </p:grpSp>
      <p:pic>
        <p:nvPicPr>
          <p:cNvPr id="74" name="Picture 73">
            <a:hlinkClick r:id="rId2"/>
            <a:extLst>
              <a:ext uri="{FF2B5EF4-FFF2-40B4-BE49-F238E27FC236}">
                <a16:creationId xmlns:a16="http://schemas.microsoft.com/office/drawing/2014/main" id="{9705D3A4-9BF6-4522-BD85-8656B805BB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3711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1195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2018-09-01T22:38:29Z</dcterms:modified>
</cp:coreProperties>
</file>