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632" y="1693"/>
            <a:ext cx="8048368" cy="6856307"/>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1693"/>
            <a:ext cx="4706112" cy="6856307"/>
          </a:xfrm>
          <a:prstGeom prst="rect">
            <a:avLst/>
          </a:prstGeom>
          <a:gradFill>
            <a:gsLst>
              <a:gs pos="32500">
                <a:srgbClr val="989898"/>
              </a:gs>
              <a:gs pos="17000">
                <a:srgbClr val="666666"/>
              </a:gs>
              <a:gs pos="0">
                <a:srgbClr val="525252"/>
              </a:gs>
              <a:gs pos="48000">
                <a:srgbClr val="7A7A7A"/>
              </a:gs>
              <a:gs pos="100000">
                <a:srgbClr val="7A7A7A"/>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1426372" y="5528578"/>
            <a:ext cx="3255993" cy="949402"/>
            <a:chOff x="1346859" y="805226"/>
            <a:chExt cx="2693513" cy="949402"/>
          </a:xfrm>
          <a:noFill/>
        </p:grpSpPr>
        <p:sp>
          <p:nvSpPr>
            <p:cNvPr id="20" name="Text Placeholder 3"/>
            <p:cNvSpPr txBox="1">
              <a:spLocks/>
            </p:cNvSpPr>
            <p:nvPr/>
          </p:nvSpPr>
          <p:spPr>
            <a:xfrm>
              <a:off x="1433095" y="805226"/>
              <a:ext cx="1067495"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21" name="Text Box 10"/>
            <p:cNvSpPr txBox="1">
              <a:spLocks noChangeArrowheads="1"/>
            </p:cNvSpPr>
            <p:nvPr/>
          </p:nvSpPr>
          <p:spPr bwMode="auto">
            <a:xfrm>
              <a:off x="1346859" y="1139075"/>
              <a:ext cx="2693513" cy="615553"/>
            </a:xfrm>
            <a:prstGeom prst="rect">
              <a:avLst/>
            </a:prstGeom>
            <a:grp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2" name="Oval 21"/>
          <p:cNvSpPr>
            <a:spLocks noChangeAspect="1"/>
          </p:cNvSpPr>
          <p:nvPr/>
        </p:nvSpPr>
        <p:spPr>
          <a:xfrm>
            <a:off x="370046" y="5471718"/>
            <a:ext cx="731520" cy="731520"/>
          </a:xfrm>
          <a:prstGeom prst="ellipse">
            <a:avLst/>
          </a:prstGeom>
          <a:solidFill>
            <a:srgbClr val="7A7A7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04</a:t>
            </a:r>
          </a:p>
        </p:txBody>
      </p:sp>
      <p:grpSp>
        <p:nvGrpSpPr>
          <p:cNvPr id="25" name="Group 24"/>
          <p:cNvGrpSpPr/>
          <p:nvPr/>
        </p:nvGrpSpPr>
        <p:grpSpPr>
          <a:xfrm>
            <a:off x="1426372" y="4295887"/>
            <a:ext cx="3255993" cy="949402"/>
            <a:chOff x="1346859" y="805226"/>
            <a:chExt cx="2693513" cy="949402"/>
          </a:xfrm>
          <a:solidFill>
            <a:schemeClr val="bg2">
              <a:lumMod val="10000"/>
            </a:schemeClr>
          </a:solidFill>
        </p:grpSpPr>
        <p:sp>
          <p:nvSpPr>
            <p:cNvPr id="26" name="Text Placeholder 3"/>
            <p:cNvSpPr txBox="1">
              <a:spLocks/>
            </p:cNvSpPr>
            <p:nvPr/>
          </p:nvSpPr>
          <p:spPr>
            <a:xfrm>
              <a:off x="1433094" y="805226"/>
              <a:ext cx="1067495"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28" name="Text Box 10"/>
            <p:cNvSpPr txBox="1">
              <a:spLocks noChangeArrowheads="1"/>
            </p:cNvSpPr>
            <p:nvPr/>
          </p:nvSpPr>
          <p:spPr bwMode="auto">
            <a:xfrm>
              <a:off x="1346859" y="1139075"/>
              <a:ext cx="2693513"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9" name="Oval 28"/>
          <p:cNvSpPr>
            <a:spLocks noChangeAspect="1"/>
          </p:cNvSpPr>
          <p:nvPr/>
        </p:nvSpPr>
        <p:spPr>
          <a:xfrm>
            <a:off x="370046" y="4239027"/>
            <a:ext cx="731520" cy="731520"/>
          </a:xfrm>
          <a:prstGeom prst="ellipse">
            <a:avLst/>
          </a:prstGeom>
          <a:solidFill>
            <a:srgbClr val="43536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03</a:t>
            </a:r>
          </a:p>
        </p:txBody>
      </p:sp>
      <p:grpSp>
        <p:nvGrpSpPr>
          <p:cNvPr id="30" name="Group 29"/>
          <p:cNvGrpSpPr/>
          <p:nvPr/>
        </p:nvGrpSpPr>
        <p:grpSpPr>
          <a:xfrm>
            <a:off x="1426372" y="3035034"/>
            <a:ext cx="3255993" cy="949402"/>
            <a:chOff x="1346859" y="805226"/>
            <a:chExt cx="2693513" cy="949402"/>
          </a:xfrm>
          <a:solidFill>
            <a:schemeClr val="bg2">
              <a:lumMod val="10000"/>
            </a:schemeClr>
          </a:solidFill>
        </p:grpSpPr>
        <p:sp>
          <p:nvSpPr>
            <p:cNvPr id="44" name="Text Placeholder 3"/>
            <p:cNvSpPr txBox="1">
              <a:spLocks/>
            </p:cNvSpPr>
            <p:nvPr/>
          </p:nvSpPr>
          <p:spPr>
            <a:xfrm>
              <a:off x="1433092" y="805226"/>
              <a:ext cx="1067495"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45" name="Text Box 10"/>
            <p:cNvSpPr txBox="1">
              <a:spLocks noChangeArrowheads="1"/>
            </p:cNvSpPr>
            <p:nvPr/>
          </p:nvSpPr>
          <p:spPr bwMode="auto">
            <a:xfrm>
              <a:off x="1346859" y="1139075"/>
              <a:ext cx="2693513"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46" name="Oval 45"/>
          <p:cNvSpPr>
            <a:spLocks noChangeAspect="1"/>
          </p:cNvSpPr>
          <p:nvPr/>
        </p:nvSpPr>
        <p:spPr>
          <a:xfrm>
            <a:off x="370046" y="2978174"/>
            <a:ext cx="731520" cy="731520"/>
          </a:xfrm>
          <a:prstGeom prst="ellipse">
            <a:avLst/>
          </a:prstGeom>
          <a:solidFill>
            <a:srgbClr val="5C9AD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02</a:t>
            </a:r>
          </a:p>
        </p:txBody>
      </p:sp>
      <p:grpSp>
        <p:nvGrpSpPr>
          <p:cNvPr id="47" name="Group 46"/>
          <p:cNvGrpSpPr/>
          <p:nvPr/>
        </p:nvGrpSpPr>
        <p:grpSpPr>
          <a:xfrm>
            <a:off x="1426372" y="1797282"/>
            <a:ext cx="3255993" cy="936933"/>
            <a:chOff x="1346859" y="817695"/>
            <a:chExt cx="2693513" cy="936933"/>
          </a:xfrm>
          <a:solidFill>
            <a:schemeClr val="bg2">
              <a:lumMod val="10000"/>
            </a:schemeClr>
          </a:solidFill>
        </p:grpSpPr>
        <p:sp>
          <p:nvSpPr>
            <p:cNvPr id="48" name="Text Placeholder 3"/>
            <p:cNvSpPr txBox="1">
              <a:spLocks/>
            </p:cNvSpPr>
            <p:nvPr/>
          </p:nvSpPr>
          <p:spPr>
            <a:xfrm>
              <a:off x="1411827" y="817695"/>
              <a:ext cx="1067495"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49" name="Text Box 10"/>
            <p:cNvSpPr txBox="1">
              <a:spLocks noChangeArrowheads="1"/>
            </p:cNvSpPr>
            <p:nvPr/>
          </p:nvSpPr>
          <p:spPr bwMode="auto">
            <a:xfrm>
              <a:off x="1346859" y="1139075"/>
              <a:ext cx="2693513"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sp>
        <p:nvSpPr>
          <p:cNvPr id="50" name="Oval 49"/>
          <p:cNvSpPr>
            <a:spLocks noChangeAspect="1"/>
          </p:cNvSpPr>
          <p:nvPr/>
        </p:nvSpPr>
        <p:spPr>
          <a:xfrm>
            <a:off x="348781" y="1727953"/>
            <a:ext cx="731520" cy="731520"/>
          </a:xfrm>
          <a:prstGeom prst="ellipse">
            <a:avLst/>
          </a:prstGeom>
          <a:solidFill>
            <a:srgbClr val="FE4A1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01</a:t>
            </a:r>
          </a:p>
        </p:txBody>
      </p:sp>
      <p:sp>
        <p:nvSpPr>
          <p:cNvPr id="27" name="TextBox 26">
            <a:extLst>
              <a:ext uri="{FF2B5EF4-FFF2-40B4-BE49-F238E27FC236}">
                <a16:creationId xmlns:a16="http://schemas.microsoft.com/office/drawing/2014/main" id="{C5596B73-7101-49D8-9901-4992349CC25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3" name="Picture 22">
            <a:hlinkClick r:id="rId3"/>
            <a:extLst>
              <a:ext uri="{FF2B5EF4-FFF2-40B4-BE49-F238E27FC236}">
                <a16:creationId xmlns:a16="http://schemas.microsoft.com/office/drawing/2014/main" id="{11844E91-C4E5-47AE-97FC-4E7BAB2CB2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4165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
                                        <p:tgtEl>
                                          <p:spTgt spid="5"/>
                                        </p:tgtEl>
                                      </p:cBhvr>
                                    </p:animEffect>
                                  </p:childTnLst>
                                </p:cTn>
                              </p:par>
                            </p:childTnLst>
                          </p:cTn>
                        </p:par>
                        <p:par>
                          <p:cTn id="19" fill="hold">
                            <p:stCondLst>
                              <p:cond delay="1510"/>
                            </p:stCondLst>
                            <p:childTnLst>
                              <p:par>
                                <p:cTn id="20" presetID="23" presetClass="entr" presetSubtype="528" fill="hold" grpId="0" nodeType="afterEffect">
                                  <p:stCondLst>
                                    <p:cond delay="0"/>
                                  </p:stCondLst>
                                  <p:childTnLst>
                                    <p:set>
                                      <p:cBhvr>
                                        <p:cTn id="21" dur="1" fill="hold">
                                          <p:stCondLst>
                                            <p:cond delay="0"/>
                                          </p:stCondLst>
                                        </p:cTn>
                                        <p:tgtEl>
                                          <p:spTgt spid="50"/>
                                        </p:tgtEl>
                                        <p:attrNameLst>
                                          <p:attrName>style.visibility</p:attrName>
                                        </p:attrNameLst>
                                      </p:cBhvr>
                                      <p:to>
                                        <p:strVal val="visible"/>
                                      </p:to>
                                    </p:set>
                                    <p:anim calcmode="lin" valueType="num">
                                      <p:cBhvr>
                                        <p:cTn id="22" dur="500" fill="hold"/>
                                        <p:tgtEl>
                                          <p:spTgt spid="50"/>
                                        </p:tgtEl>
                                        <p:attrNameLst>
                                          <p:attrName>ppt_w</p:attrName>
                                        </p:attrNameLst>
                                      </p:cBhvr>
                                      <p:tavLst>
                                        <p:tav tm="0">
                                          <p:val>
                                            <p:fltVal val="0"/>
                                          </p:val>
                                        </p:tav>
                                        <p:tav tm="100000">
                                          <p:val>
                                            <p:strVal val="#ppt_w"/>
                                          </p:val>
                                        </p:tav>
                                      </p:tavLst>
                                    </p:anim>
                                    <p:anim calcmode="lin" valueType="num">
                                      <p:cBhvr>
                                        <p:cTn id="23" dur="500" fill="hold"/>
                                        <p:tgtEl>
                                          <p:spTgt spid="50"/>
                                        </p:tgtEl>
                                        <p:attrNameLst>
                                          <p:attrName>ppt_h</p:attrName>
                                        </p:attrNameLst>
                                      </p:cBhvr>
                                      <p:tavLst>
                                        <p:tav tm="0">
                                          <p:val>
                                            <p:fltVal val="0"/>
                                          </p:val>
                                        </p:tav>
                                        <p:tav tm="100000">
                                          <p:val>
                                            <p:strVal val="#ppt_h"/>
                                          </p:val>
                                        </p:tav>
                                      </p:tavLst>
                                    </p:anim>
                                    <p:anim calcmode="lin" valueType="num">
                                      <p:cBhvr>
                                        <p:cTn id="24" dur="500" fill="hold"/>
                                        <p:tgtEl>
                                          <p:spTgt spid="50"/>
                                        </p:tgtEl>
                                        <p:attrNameLst>
                                          <p:attrName>ppt_x</p:attrName>
                                        </p:attrNameLst>
                                      </p:cBhvr>
                                      <p:tavLst>
                                        <p:tav tm="0">
                                          <p:val>
                                            <p:fltVal val="0.5"/>
                                          </p:val>
                                        </p:tav>
                                        <p:tav tm="100000">
                                          <p:val>
                                            <p:strVal val="#ppt_x"/>
                                          </p:val>
                                        </p:tav>
                                      </p:tavLst>
                                    </p:anim>
                                    <p:anim calcmode="lin" valueType="num">
                                      <p:cBhvr>
                                        <p:cTn id="25" dur="500" fill="hold"/>
                                        <p:tgtEl>
                                          <p:spTgt spid="50"/>
                                        </p:tgtEl>
                                        <p:attrNameLst>
                                          <p:attrName>ppt_y</p:attrName>
                                        </p:attrNameLst>
                                      </p:cBhvr>
                                      <p:tavLst>
                                        <p:tav tm="0">
                                          <p:val>
                                            <p:fltVal val="0.5"/>
                                          </p:val>
                                        </p:tav>
                                        <p:tav tm="100000">
                                          <p:val>
                                            <p:strVal val="#ppt_y"/>
                                          </p:val>
                                        </p:tav>
                                      </p:tavLst>
                                    </p:anim>
                                  </p:childTnLst>
                                </p:cTn>
                              </p:par>
                            </p:childTnLst>
                          </p:cTn>
                        </p:par>
                        <p:par>
                          <p:cTn id="26" fill="hold">
                            <p:stCondLst>
                              <p:cond delay="2010"/>
                            </p:stCondLst>
                            <p:childTnLst>
                              <p:par>
                                <p:cTn id="27" presetID="22" presetClass="entr" presetSubtype="8" fill="hold"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wipe(left)">
                                      <p:cBhvr>
                                        <p:cTn id="29" dur="500"/>
                                        <p:tgtEl>
                                          <p:spTgt spid="47"/>
                                        </p:tgtEl>
                                      </p:cBhvr>
                                    </p:animEffect>
                                  </p:childTnLst>
                                </p:cTn>
                              </p:par>
                            </p:childTnLst>
                          </p:cTn>
                        </p:par>
                        <p:par>
                          <p:cTn id="30" fill="hold">
                            <p:stCondLst>
                              <p:cond delay="2510"/>
                            </p:stCondLst>
                            <p:childTnLst>
                              <p:par>
                                <p:cTn id="31" presetID="23" presetClass="entr" presetSubtype="528"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 calcmode="lin" valueType="num">
                                      <p:cBhvr>
                                        <p:cTn id="33" dur="500" fill="hold"/>
                                        <p:tgtEl>
                                          <p:spTgt spid="46"/>
                                        </p:tgtEl>
                                        <p:attrNameLst>
                                          <p:attrName>ppt_w</p:attrName>
                                        </p:attrNameLst>
                                      </p:cBhvr>
                                      <p:tavLst>
                                        <p:tav tm="0">
                                          <p:val>
                                            <p:fltVal val="0"/>
                                          </p:val>
                                        </p:tav>
                                        <p:tav tm="100000">
                                          <p:val>
                                            <p:strVal val="#ppt_w"/>
                                          </p:val>
                                        </p:tav>
                                      </p:tavLst>
                                    </p:anim>
                                    <p:anim calcmode="lin" valueType="num">
                                      <p:cBhvr>
                                        <p:cTn id="34" dur="500" fill="hold"/>
                                        <p:tgtEl>
                                          <p:spTgt spid="46"/>
                                        </p:tgtEl>
                                        <p:attrNameLst>
                                          <p:attrName>ppt_h</p:attrName>
                                        </p:attrNameLst>
                                      </p:cBhvr>
                                      <p:tavLst>
                                        <p:tav tm="0">
                                          <p:val>
                                            <p:fltVal val="0"/>
                                          </p:val>
                                        </p:tav>
                                        <p:tav tm="100000">
                                          <p:val>
                                            <p:strVal val="#ppt_h"/>
                                          </p:val>
                                        </p:tav>
                                      </p:tavLst>
                                    </p:anim>
                                    <p:anim calcmode="lin" valueType="num">
                                      <p:cBhvr>
                                        <p:cTn id="35" dur="500" fill="hold"/>
                                        <p:tgtEl>
                                          <p:spTgt spid="46"/>
                                        </p:tgtEl>
                                        <p:attrNameLst>
                                          <p:attrName>ppt_x</p:attrName>
                                        </p:attrNameLst>
                                      </p:cBhvr>
                                      <p:tavLst>
                                        <p:tav tm="0">
                                          <p:val>
                                            <p:fltVal val="0.5"/>
                                          </p:val>
                                        </p:tav>
                                        <p:tav tm="100000">
                                          <p:val>
                                            <p:strVal val="#ppt_x"/>
                                          </p:val>
                                        </p:tav>
                                      </p:tavLst>
                                    </p:anim>
                                    <p:anim calcmode="lin" valueType="num">
                                      <p:cBhvr>
                                        <p:cTn id="36" dur="500" fill="hold"/>
                                        <p:tgtEl>
                                          <p:spTgt spid="46"/>
                                        </p:tgtEl>
                                        <p:attrNameLst>
                                          <p:attrName>ppt_y</p:attrName>
                                        </p:attrNameLst>
                                      </p:cBhvr>
                                      <p:tavLst>
                                        <p:tav tm="0">
                                          <p:val>
                                            <p:fltVal val="0.5"/>
                                          </p:val>
                                        </p:tav>
                                        <p:tav tm="100000">
                                          <p:val>
                                            <p:strVal val="#ppt_y"/>
                                          </p:val>
                                        </p:tav>
                                      </p:tavLst>
                                    </p:anim>
                                  </p:childTnLst>
                                </p:cTn>
                              </p:par>
                            </p:childTnLst>
                          </p:cTn>
                        </p:par>
                        <p:par>
                          <p:cTn id="37" fill="hold">
                            <p:stCondLst>
                              <p:cond delay="3010"/>
                            </p:stCondLst>
                            <p:childTnLst>
                              <p:par>
                                <p:cTn id="38" presetID="22" presetClass="entr" presetSubtype="8" fill="hold" nodeType="after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wipe(left)">
                                      <p:cBhvr>
                                        <p:cTn id="40" dur="500"/>
                                        <p:tgtEl>
                                          <p:spTgt spid="30"/>
                                        </p:tgtEl>
                                      </p:cBhvr>
                                    </p:animEffect>
                                  </p:childTnLst>
                                </p:cTn>
                              </p:par>
                            </p:childTnLst>
                          </p:cTn>
                        </p:par>
                        <p:par>
                          <p:cTn id="41" fill="hold">
                            <p:stCondLst>
                              <p:cond delay="3510"/>
                            </p:stCondLst>
                            <p:childTnLst>
                              <p:par>
                                <p:cTn id="42" presetID="23" presetClass="entr" presetSubtype="528" fill="hold" grpId="0" nodeType="after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p:cTn id="44" dur="500" fill="hold"/>
                                        <p:tgtEl>
                                          <p:spTgt spid="29"/>
                                        </p:tgtEl>
                                        <p:attrNameLst>
                                          <p:attrName>ppt_w</p:attrName>
                                        </p:attrNameLst>
                                      </p:cBhvr>
                                      <p:tavLst>
                                        <p:tav tm="0">
                                          <p:val>
                                            <p:fltVal val="0"/>
                                          </p:val>
                                        </p:tav>
                                        <p:tav tm="100000">
                                          <p:val>
                                            <p:strVal val="#ppt_w"/>
                                          </p:val>
                                        </p:tav>
                                      </p:tavLst>
                                    </p:anim>
                                    <p:anim calcmode="lin" valueType="num">
                                      <p:cBhvr>
                                        <p:cTn id="45" dur="500" fill="hold"/>
                                        <p:tgtEl>
                                          <p:spTgt spid="29"/>
                                        </p:tgtEl>
                                        <p:attrNameLst>
                                          <p:attrName>ppt_h</p:attrName>
                                        </p:attrNameLst>
                                      </p:cBhvr>
                                      <p:tavLst>
                                        <p:tav tm="0">
                                          <p:val>
                                            <p:fltVal val="0"/>
                                          </p:val>
                                        </p:tav>
                                        <p:tav tm="100000">
                                          <p:val>
                                            <p:strVal val="#ppt_h"/>
                                          </p:val>
                                        </p:tav>
                                      </p:tavLst>
                                    </p:anim>
                                    <p:anim calcmode="lin" valueType="num">
                                      <p:cBhvr>
                                        <p:cTn id="46" dur="500" fill="hold"/>
                                        <p:tgtEl>
                                          <p:spTgt spid="29"/>
                                        </p:tgtEl>
                                        <p:attrNameLst>
                                          <p:attrName>ppt_x</p:attrName>
                                        </p:attrNameLst>
                                      </p:cBhvr>
                                      <p:tavLst>
                                        <p:tav tm="0">
                                          <p:val>
                                            <p:fltVal val="0.5"/>
                                          </p:val>
                                        </p:tav>
                                        <p:tav tm="100000">
                                          <p:val>
                                            <p:strVal val="#ppt_x"/>
                                          </p:val>
                                        </p:tav>
                                      </p:tavLst>
                                    </p:anim>
                                    <p:anim calcmode="lin" valueType="num">
                                      <p:cBhvr>
                                        <p:cTn id="47" dur="500" fill="hold"/>
                                        <p:tgtEl>
                                          <p:spTgt spid="29"/>
                                        </p:tgtEl>
                                        <p:attrNameLst>
                                          <p:attrName>ppt_y</p:attrName>
                                        </p:attrNameLst>
                                      </p:cBhvr>
                                      <p:tavLst>
                                        <p:tav tm="0">
                                          <p:val>
                                            <p:fltVal val="0.5"/>
                                          </p:val>
                                        </p:tav>
                                        <p:tav tm="100000">
                                          <p:val>
                                            <p:strVal val="#ppt_y"/>
                                          </p:val>
                                        </p:tav>
                                      </p:tavLst>
                                    </p:anim>
                                  </p:childTnLst>
                                </p:cTn>
                              </p:par>
                            </p:childTnLst>
                          </p:cTn>
                        </p:par>
                        <p:par>
                          <p:cTn id="48" fill="hold">
                            <p:stCondLst>
                              <p:cond delay="4010"/>
                            </p:stCondLst>
                            <p:childTnLst>
                              <p:par>
                                <p:cTn id="49" presetID="22" presetClass="entr" presetSubtype="8"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4510"/>
                            </p:stCondLst>
                            <p:childTnLst>
                              <p:par>
                                <p:cTn id="53" presetID="23" presetClass="entr" presetSubtype="528"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p:cTn id="55" dur="500" fill="hold"/>
                                        <p:tgtEl>
                                          <p:spTgt spid="22"/>
                                        </p:tgtEl>
                                        <p:attrNameLst>
                                          <p:attrName>ppt_w</p:attrName>
                                        </p:attrNameLst>
                                      </p:cBhvr>
                                      <p:tavLst>
                                        <p:tav tm="0">
                                          <p:val>
                                            <p:fltVal val="0"/>
                                          </p:val>
                                        </p:tav>
                                        <p:tav tm="100000">
                                          <p:val>
                                            <p:strVal val="#ppt_w"/>
                                          </p:val>
                                        </p:tav>
                                      </p:tavLst>
                                    </p:anim>
                                    <p:anim calcmode="lin" valueType="num">
                                      <p:cBhvr>
                                        <p:cTn id="56" dur="500" fill="hold"/>
                                        <p:tgtEl>
                                          <p:spTgt spid="22"/>
                                        </p:tgtEl>
                                        <p:attrNameLst>
                                          <p:attrName>ppt_h</p:attrName>
                                        </p:attrNameLst>
                                      </p:cBhvr>
                                      <p:tavLst>
                                        <p:tav tm="0">
                                          <p:val>
                                            <p:fltVal val="0"/>
                                          </p:val>
                                        </p:tav>
                                        <p:tav tm="100000">
                                          <p:val>
                                            <p:strVal val="#ppt_h"/>
                                          </p:val>
                                        </p:tav>
                                      </p:tavLst>
                                    </p:anim>
                                    <p:anim calcmode="lin" valueType="num">
                                      <p:cBhvr>
                                        <p:cTn id="57" dur="500" fill="hold"/>
                                        <p:tgtEl>
                                          <p:spTgt spid="22"/>
                                        </p:tgtEl>
                                        <p:attrNameLst>
                                          <p:attrName>ppt_x</p:attrName>
                                        </p:attrNameLst>
                                      </p:cBhvr>
                                      <p:tavLst>
                                        <p:tav tm="0">
                                          <p:val>
                                            <p:fltVal val="0.5"/>
                                          </p:val>
                                        </p:tav>
                                        <p:tav tm="100000">
                                          <p:val>
                                            <p:strVal val="#ppt_x"/>
                                          </p:val>
                                        </p:tav>
                                      </p:tavLst>
                                    </p:anim>
                                    <p:anim calcmode="lin" valueType="num">
                                      <p:cBhvr>
                                        <p:cTn id="58" dur="500" fill="hold"/>
                                        <p:tgtEl>
                                          <p:spTgt spid="22"/>
                                        </p:tgtEl>
                                        <p:attrNameLst>
                                          <p:attrName>ppt_y</p:attrName>
                                        </p:attrNameLst>
                                      </p:cBhvr>
                                      <p:tavLst>
                                        <p:tav tm="0">
                                          <p:val>
                                            <p:fltVal val="0.5"/>
                                          </p:val>
                                        </p:tav>
                                        <p:tav tm="100000">
                                          <p:val>
                                            <p:strVal val="#ppt_y"/>
                                          </p:val>
                                        </p:tav>
                                      </p:tavLst>
                                    </p:anim>
                                  </p:childTnLst>
                                </p:cTn>
                              </p:par>
                            </p:childTnLst>
                          </p:cTn>
                        </p:par>
                        <p:par>
                          <p:cTn id="59" fill="hold">
                            <p:stCondLst>
                              <p:cond delay="5010"/>
                            </p:stCondLst>
                            <p:childTnLst>
                              <p:par>
                                <p:cTn id="60" presetID="22" presetClass="entr" presetSubtype="8"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wipe(left)">
                                      <p:cBhvr>
                                        <p:cTn id="6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22" grpId="0" animBg="1"/>
      <p:bldP spid="29" grpId="0" animBg="1"/>
      <p:bldP spid="46" grpId="0" animBg="1"/>
      <p:bldP spid="50"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2018-09-01T22:10:43Z</dcterms:modified>
</cp:coreProperties>
</file>