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08221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4EFF9B1E-989C-4249-B9A6-F18A1E39DB59}"/>
              </a:ext>
            </a:extLst>
          </p:cNvPr>
          <p:cNvSpPr/>
          <p:nvPr/>
        </p:nvSpPr>
        <p:spPr>
          <a:xfrm>
            <a:off x="5242560" y="5475872"/>
            <a:ext cx="4663440" cy="1077328"/>
          </a:xfrm>
          <a:custGeom>
            <a:avLst/>
            <a:gdLst>
              <a:gd name="connsiteX0" fmla="*/ 91440 w 4663440"/>
              <a:gd name="connsiteY0" fmla="*/ 0 h 1077328"/>
              <a:gd name="connsiteX1" fmla="*/ 91447 w 4663440"/>
              <a:gd name="connsiteY1" fmla="*/ 1 h 1077328"/>
              <a:gd name="connsiteX2" fmla="*/ 4282440 w 4663440"/>
              <a:gd name="connsiteY2" fmla="*/ 1 h 1077328"/>
              <a:gd name="connsiteX3" fmla="*/ 4282440 w 4663440"/>
              <a:gd name="connsiteY3" fmla="*/ 3 h 1077328"/>
              <a:gd name="connsiteX4" fmla="*/ 4396740 w 4663440"/>
              <a:gd name="connsiteY4" fmla="*/ 3 h 1077328"/>
              <a:gd name="connsiteX5" fmla="*/ 4663440 w 4663440"/>
              <a:gd name="connsiteY5" fmla="*/ 538665 h 1077328"/>
              <a:gd name="connsiteX6" fmla="*/ 4396740 w 4663440"/>
              <a:gd name="connsiteY6" fmla="*/ 1077327 h 1077328"/>
              <a:gd name="connsiteX7" fmla="*/ 4130040 w 4663440"/>
              <a:gd name="connsiteY7" fmla="*/ 1077327 h 1077328"/>
              <a:gd name="connsiteX8" fmla="*/ 4130041 w 4663440"/>
              <a:gd name="connsiteY8" fmla="*/ 1077326 h 1077328"/>
              <a:gd name="connsiteX9" fmla="*/ 3934285 w 4663440"/>
              <a:gd name="connsiteY9" fmla="*/ 1077326 h 1077328"/>
              <a:gd name="connsiteX10" fmla="*/ 91453 w 4663440"/>
              <a:gd name="connsiteY10" fmla="*/ 1077326 h 1077328"/>
              <a:gd name="connsiteX11" fmla="*/ 91440 w 4663440"/>
              <a:gd name="connsiteY11" fmla="*/ 1077328 h 1077328"/>
              <a:gd name="connsiteX12" fmla="*/ 7186 w 4663440"/>
              <a:gd name="connsiteY12" fmla="*/ 1021147 h 1077328"/>
              <a:gd name="connsiteX13" fmla="*/ 1056 w 4663440"/>
              <a:gd name="connsiteY13" fmla="*/ 990603 h 1077328"/>
              <a:gd name="connsiteX14" fmla="*/ 0 w 4663440"/>
              <a:gd name="connsiteY14" fmla="*/ 990603 h 1077328"/>
              <a:gd name="connsiteX15" fmla="*/ 0 w 4663440"/>
              <a:gd name="connsiteY15" fmla="*/ 985341 h 1077328"/>
              <a:gd name="connsiteX16" fmla="*/ 0 w 4663440"/>
              <a:gd name="connsiteY16" fmla="*/ 91987 h 1077328"/>
              <a:gd name="connsiteX17" fmla="*/ 0 w 4663440"/>
              <a:gd name="connsiteY17" fmla="*/ 76203 h 1077328"/>
              <a:gd name="connsiteX18" fmla="*/ 3168 w 4663440"/>
              <a:gd name="connsiteY18" fmla="*/ 76203 h 1077328"/>
              <a:gd name="connsiteX19" fmla="*/ 7186 w 4663440"/>
              <a:gd name="connsiteY19" fmla="*/ 56182 h 1077328"/>
              <a:gd name="connsiteX20" fmla="*/ 91440 w 4663440"/>
              <a:gd name="connsiteY20" fmla="*/ 0 h 107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3440" h="1077328">
                <a:moveTo>
                  <a:pt x="91440" y="0"/>
                </a:moveTo>
                <a:lnTo>
                  <a:pt x="91447" y="1"/>
                </a:lnTo>
                <a:lnTo>
                  <a:pt x="4282440" y="1"/>
                </a:lnTo>
                <a:lnTo>
                  <a:pt x="4282440" y="3"/>
                </a:lnTo>
                <a:lnTo>
                  <a:pt x="4396740" y="3"/>
                </a:lnTo>
                <a:lnTo>
                  <a:pt x="4663440" y="538665"/>
                </a:lnTo>
                <a:lnTo>
                  <a:pt x="4396740" y="1077327"/>
                </a:lnTo>
                <a:lnTo>
                  <a:pt x="4130040" y="1077327"/>
                </a:lnTo>
                <a:lnTo>
                  <a:pt x="4130041" y="1077326"/>
                </a:lnTo>
                <a:lnTo>
                  <a:pt x="3934285" y="1077326"/>
                </a:lnTo>
                <a:lnTo>
                  <a:pt x="91453" y="1077326"/>
                </a:lnTo>
                <a:lnTo>
                  <a:pt x="91440" y="1077328"/>
                </a:lnTo>
                <a:cubicBezTo>
                  <a:pt x="53564" y="1077328"/>
                  <a:pt x="21067" y="1054162"/>
                  <a:pt x="7186" y="1021147"/>
                </a:cubicBezTo>
                <a:lnTo>
                  <a:pt x="1056" y="990603"/>
                </a:lnTo>
                <a:lnTo>
                  <a:pt x="0" y="990603"/>
                </a:lnTo>
                <a:lnTo>
                  <a:pt x="0" y="985341"/>
                </a:lnTo>
                <a:lnTo>
                  <a:pt x="0" y="91987"/>
                </a:lnTo>
                <a:lnTo>
                  <a:pt x="0" y="76203"/>
                </a:lnTo>
                <a:lnTo>
                  <a:pt x="3168" y="76203"/>
                </a:lnTo>
                <a:lnTo>
                  <a:pt x="7186" y="56182"/>
                </a:lnTo>
                <a:cubicBezTo>
                  <a:pt x="21067" y="23166"/>
                  <a:pt x="53564" y="0"/>
                  <a:pt x="91440" y="0"/>
                </a:cubicBezTo>
                <a:close/>
              </a:path>
            </a:pathLst>
          </a:custGeom>
          <a:solidFill>
            <a:srgbClr val="7A7A7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7CF80667-7718-4B18-86B4-21014759D74A}"/>
              </a:ext>
            </a:extLst>
          </p:cNvPr>
          <p:cNvSpPr/>
          <p:nvPr/>
        </p:nvSpPr>
        <p:spPr>
          <a:xfrm>
            <a:off x="5242560" y="5348497"/>
            <a:ext cx="1338487" cy="1171265"/>
          </a:xfrm>
          <a:custGeom>
            <a:avLst/>
            <a:gdLst>
              <a:gd name="connsiteX0" fmla="*/ 91440 w 1338487"/>
              <a:gd name="connsiteY0" fmla="*/ 0 h 1171265"/>
              <a:gd name="connsiteX1" fmla="*/ 805087 w 1338487"/>
              <a:gd name="connsiteY1" fmla="*/ 0 h 1171265"/>
              <a:gd name="connsiteX2" fmla="*/ 1000584 w 1338487"/>
              <a:gd name="connsiteY2" fmla="*/ 0 h 1171265"/>
              <a:gd name="connsiteX3" fmla="*/ 1071787 w 1338487"/>
              <a:gd name="connsiteY3" fmla="*/ 0 h 1171265"/>
              <a:gd name="connsiteX4" fmla="*/ 1338487 w 1338487"/>
              <a:gd name="connsiteY4" fmla="*/ 544068 h 1171265"/>
              <a:gd name="connsiteX5" fmla="*/ 1071787 w 1338487"/>
              <a:gd name="connsiteY5" fmla="*/ 1088136 h 1171265"/>
              <a:gd name="connsiteX6" fmla="*/ 1000584 w 1338487"/>
              <a:gd name="connsiteY6" fmla="*/ 1088136 h 1171265"/>
              <a:gd name="connsiteX7" fmla="*/ 805087 w 1338487"/>
              <a:gd name="connsiteY7" fmla="*/ 1088136 h 1171265"/>
              <a:gd name="connsiteX8" fmla="*/ 91440 w 1338487"/>
              <a:gd name="connsiteY8" fmla="*/ 1088136 h 1171265"/>
              <a:gd name="connsiteX9" fmla="*/ 91440 w 1338487"/>
              <a:gd name="connsiteY9" fmla="*/ 1079279 h 1171265"/>
              <a:gd name="connsiteX10" fmla="*/ 7186 w 1338487"/>
              <a:gd name="connsiteY10" fmla="*/ 1135461 h 1171265"/>
              <a:gd name="connsiteX11" fmla="*/ 0 w 1338487"/>
              <a:gd name="connsiteY11" fmla="*/ 1171265 h 1171265"/>
              <a:gd name="connsiteX12" fmla="*/ 0 w 1338487"/>
              <a:gd name="connsiteY12" fmla="*/ 107077 h 1171265"/>
              <a:gd name="connsiteX13" fmla="*/ 3029 w 1338487"/>
              <a:gd name="connsiteY13" fmla="*/ 107077 h 1171265"/>
              <a:gd name="connsiteX14" fmla="*/ 0 w 1338487"/>
              <a:gd name="connsiteY14" fmla="*/ 91987 h 1171265"/>
              <a:gd name="connsiteX15" fmla="*/ 91440 w 1338487"/>
              <a:gd name="connsiteY15" fmla="*/ 0 h 117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338487" h="1171265">
                <a:moveTo>
                  <a:pt x="91440" y="0"/>
                </a:moveTo>
                <a:lnTo>
                  <a:pt x="805087" y="0"/>
                </a:lnTo>
                <a:lnTo>
                  <a:pt x="1000584" y="0"/>
                </a:lnTo>
                <a:lnTo>
                  <a:pt x="1071787" y="0"/>
                </a:lnTo>
                <a:lnTo>
                  <a:pt x="1338487" y="544068"/>
                </a:lnTo>
                <a:lnTo>
                  <a:pt x="1071787" y="1088136"/>
                </a:lnTo>
                <a:lnTo>
                  <a:pt x="1000584" y="1088136"/>
                </a:lnTo>
                <a:lnTo>
                  <a:pt x="805087" y="1088136"/>
                </a:lnTo>
                <a:lnTo>
                  <a:pt x="91440" y="1088136"/>
                </a:lnTo>
                <a:lnTo>
                  <a:pt x="91440" y="1079279"/>
                </a:lnTo>
                <a:cubicBezTo>
                  <a:pt x="53564" y="1079279"/>
                  <a:pt x="21067" y="1102445"/>
                  <a:pt x="7186" y="1135461"/>
                </a:cubicBezTo>
                <a:lnTo>
                  <a:pt x="0" y="1171265"/>
                </a:lnTo>
                <a:lnTo>
                  <a:pt x="0" y="107077"/>
                </a:lnTo>
                <a:lnTo>
                  <a:pt x="3029" y="107077"/>
                </a:lnTo>
                <a:lnTo>
                  <a:pt x="0" y="91987"/>
                </a:lnTo>
                <a:cubicBezTo>
                  <a:pt x="0" y="41184"/>
                  <a:pt x="40939" y="0"/>
                  <a:pt x="91440" y="0"/>
                </a:cubicBezTo>
                <a:close/>
              </a:path>
            </a:pathLst>
          </a:custGeom>
          <a:gradFill>
            <a:gsLst>
              <a:gs pos="0">
                <a:schemeClr val="accent1">
                  <a:lumMod val="5000"/>
                  <a:lumOff val="95000"/>
                </a:schemeClr>
              </a:gs>
              <a:gs pos="80000">
                <a:schemeClr val="bg1">
                  <a:lumMod val="75000"/>
                </a:schemeClr>
              </a:gs>
              <a:gs pos="90000">
                <a:schemeClr val="bg1">
                  <a:lumMod val="65000"/>
                </a:schemeClr>
              </a:gs>
              <a:gs pos="100000">
                <a:srgbClr val="585858"/>
              </a:gs>
            </a:gsLst>
            <a:lin ang="10800000" scaled="0"/>
          </a:gra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 Box 10">
            <a:extLst>
              <a:ext uri="{FF2B5EF4-FFF2-40B4-BE49-F238E27FC236}">
                <a16:creationId xmlns:a16="http://schemas.microsoft.com/office/drawing/2014/main" id="{5452E3AC-32CF-4334-AEEB-2DD0D83D6D3E}"/>
              </a:ext>
            </a:extLst>
          </p:cNvPr>
          <p:cNvSpPr txBox="1">
            <a:spLocks noChangeArrowheads="1"/>
          </p:cNvSpPr>
          <p:nvPr/>
        </p:nvSpPr>
        <p:spPr bwMode="auto">
          <a:xfrm>
            <a:off x="9019138" y="5629813"/>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39" name="TextBox 38">
            <a:extLst>
              <a:ext uri="{FF2B5EF4-FFF2-40B4-BE49-F238E27FC236}">
                <a16:creationId xmlns:a16="http://schemas.microsoft.com/office/drawing/2014/main" id="{296A4A06-B6B4-4653-BF4C-3B750391121F}"/>
              </a:ext>
            </a:extLst>
          </p:cNvPr>
          <p:cNvSpPr txBox="1"/>
          <p:nvPr/>
        </p:nvSpPr>
        <p:spPr>
          <a:xfrm>
            <a:off x="5406370" y="5825475"/>
            <a:ext cx="1071874" cy="400110"/>
          </a:xfrm>
          <a:prstGeom prst="rect">
            <a:avLst/>
          </a:prstGeom>
          <a:noFill/>
        </p:spPr>
        <p:txBody>
          <a:bodyPr wrap="square" rtlCol="0">
            <a:spAutoFit/>
          </a:bodyPr>
          <a:lstStyle/>
          <a:p>
            <a:r>
              <a:rPr lang="en-US" sz="1000" dirty="0">
                <a:solidFill>
                  <a:srgbClr val="6E6E6E"/>
                </a:solidFill>
                <a:latin typeface="Candara" panose="020E0502030303020204" pitchFamily="34" charset="0"/>
              </a:rPr>
              <a:t>Lorem ipsum dolor sit amet</a:t>
            </a:r>
          </a:p>
        </p:txBody>
      </p:sp>
      <p:sp>
        <p:nvSpPr>
          <p:cNvPr id="32" name="TextBox 31">
            <a:extLst>
              <a:ext uri="{FF2B5EF4-FFF2-40B4-BE49-F238E27FC236}">
                <a16:creationId xmlns:a16="http://schemas.microsoft.com/office/drawing/2014/main" id="{69CBC1C3-DC69-47DF-BA61-7311AE1206EF}"/>
              </a:ext>
            </a:extLst>
          </p:cNvPr>
          <p:cNvSpPr txBox="1"/>
          <p:nvPr/>
        </p:nvSpPr>
        <p:spPr>
          <a:xfrm>
            <a:off x="6630289" y="5571560"/>
            <a:ext cx="2384277" cy="907941"/>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19" name="Freeform: Shape 18">
            <a:extLst>
              <a:ext uri="{FF2B5EF4-FFF2-40B4-BE49-F238E27FC236}">
                <a16:creationId xmlns:a16="http://schemas.microsoft.com/office/drawing/2014/main" id="{895BCE4C-D52B-4B0E-8C5E-8EBD02FC14F6}"/>
              </a:ext>
            </a:extLst>
          </p:cNvPr>
          <p:cNvSpPr/>
          <p:nvPr/>
        </p:nvSpPr>
        <p:spPr>
          <a:xfrm>
            <a:off x="6016281" y="2593540"/>
            <a:ext cx="4663440" cy="1077328"/>
          </a:xfrm>
          <a:custGeom>
            <a:avLst/>
            <a:gdLst>
              <a:gd name="connsiteX0" fmla="*/ 91440 w 4663440"/>
              <a:gd name="connsiteY0" fmla="*/ 0 h 1077328"/>
              <a:gd name="connsiteX1" fmla="*/ 91447 w 4663440"/>
              <a:gd name="connsiteY1" fmla="*/ 1 h 1077328"/>
              <a:gd name="connsiteX2" fmla="*/ 4282440 w 4663440"/>
              <a:gd name="connsiteY2" fmla="*/ 1 h 1077328"/>
              <a:gd name="connsiteX3" fmla="*/ 4282440 w 4663440"/>
              <a:gd name="connsiteY3" fmla="*/ 3 h 1077328"/>
              <a:gd name="connsiteX4" fmla="*/ 4396740 w 4663440"/>
              <a:gd name="connsiteY4" fmla="*/ 3 h 1077328"/>
              <a:gd name="connsiteX5" fmla="*/ 4663440 w 4663440"/>
              <a:gd name="connsiteY5" fmla="*/ 538665 h 1077328"/>
              <a:gd name="connsiteX6" fmla="*/ 4396740 w 4663440"/>
              <a:gd name="connsiteY6" fmla="*/ 1077327 h 1077328"/>
              <a:gd name="connsiteX7" fmla="*/ 4130040 w 4663440"/>
              <a:gd name="connsiteY7" fmla="*/ 1077327 h 1077328"/>
              <a:gd name="connsiteX8" fmla="*/ 4130041 w 4663440"/>
              <a:gd name="connsiteY8" fmla="*/ 1077326 h 1077328"/>
              <a:gd name="connsiteX9" fmla="*/ 3934285 w 4663440"/>
              <a:gd name="connsiteY9" fmla="*/ 1077326 h 1077328"/>
              <a:gd name="connsiteX10" fmla="*/ 91453 w 4663440"/>
              <a:gd name="connsiteY10" fmla="*/ 1077326 h 1077328"/>
              <a:gd name="connsiteX11" fmla="*/ 91440 w 4663440"/>
              <a:gd name="connsiteY11" fmla="*/ 1077328 h 1077328"/>
              <a:gd name="connsiteX12" fmla="*/ 7186 w 4663440"/>
              <a:gd name="connsiteY12" fmla="*/ 1021147 h 1077328"/>
              <a:gd name="connsiteX13" fmla="*/ 1056 w 4663440"/>
              <a:gd name="connsiteY13" fmla="*/ 990603 h 1077328"/>
              <a:gd name="connsiteX14" fmla="*/ 0 w 4663440"/>
              <a:gd name="connsiteY14" fmla="*/ 990603 h 1077328"/>
              <a:gd name="connsiteX15" fmla="*/ 0 w 4663440"/>
              <a:gd name="connsiteY15" fmla="*/ 985341 h 1077328"/>
              <a:gd name="connsiteX16" fmla="*/ 0 w 4663440"/>
              <a:gd name="connsiteY16" fmla="*/ 91987 h 1077328"/>
              <a:gd name="connsiteX17" fmla="*/ 0 w 4663440"/>
              <a:gd name="connsiteY17" fmla="*/ 76203 h 1077328"/>
              <a:gd name="connsiteX18" fmla="*/ 3168 w 4663440"/>
              <a:gd name="connsiteY18" fmla="*/ 76203 h 1077328"/>
              <a:gd name="connsiteX19" fmla="*/ 7186 w 4663440"/>
              <a:gd name="connsiteY19" fmla="*/ 56182 h 1077328"/>
              <a:gd name="connsiteX20" fmla="*/ 91440 w 4663440"/>
              <a:gd name="connsiteY20" fmla="*/ 0 h 107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3440" h="1077328">
                <a:moveTo>
                  <a:pt x="91440" y="0"/>
                </a:moveTo>
                <a:lnTo>
                  <a:pt x="91447" y="1"/>
                </a:lnTo>
                <a:lnTo>
                  <a:pt x="4282440" y="1"/>
                </a:lnTo>
                <a:lnTo>
                  <a:pt x="4282440" y="3"/>
                </a:lnTo>
                <a:lnTo>
                  <a:pt x="4396740" y="3"/>
                </a:lnTo>
                <a:lnTo>
                  <a:pt x="4663440" y="538665"/>
                </a:lnTo>
                <a:lnTo>
                  <a:pt x="4396740" y="1077327"/>
                </a:lnTo>
                <a:lnTo>
                  <a:pt x="4130040" y="1077327"/>
                </a:lnTo>
                <a:lnTo>
                  <a:pt x="4130041" y="1077326"/>
                </a:lnTo>
                <a:lnTo>
                  <a:pt x="3934285" y="1077326"/>
                </a:lnTo>
                <a:lnTo>
                  <a:pt x="91453" y="1077326"/>
                </a:lnTo>
                <a:lnTo>
                  <a:pt x="91440" y="1077328"/>
                </a:lnTo>
                <a:cubicBezTo>
                  <a:pt x="53564" y="1077328"/>
                  <a:pt x="21067" y="1054162"/>
                  <a:pt x="7186" y="1021147"/>
                </a:cubicBezTo>
                <a:lnTo>
                  <a:pt x="1056" y="990603"/>
                </a:lnTo>
                <a:lnTo>
                  <a:pt x="0" y="990603"/>
                </a:lnTo>
                <a:lnTo>
                  <a:pt x="0" y="985341"/>
                </a:lnTo>
                <a:lnTo>
                  <a:pt x="0" y="91987"/>
                </a:lnTo>
                <a:lnTo>
                  <a:pt x="0" y="76203"/>
                </a:lnTo>
                <a:lnTo>
                  <a:pt x="3168" y="76203"/>
                </a:lnTo>
                <a:lnTo>
                  <a:pt x="7186" y="56182"/>
                </a:lnTo>
                <a:cubicBezTo>
                  <a:pt x="21067" y="23166"/>
                  <a:pt x="53564" y="0"/>
                  <a:pt x="91440" y="0"/>
                </a:cubicBezTo>
                <a:close/>
              </a:path>
            </a:pathLst>
          </a:custGeom>
          <a:solidFill>
            <a:srgbClr val="5C9AD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F81B88F-8101-4459-97DD-FBAC8BA5E125}"/>
              </a:ext>
            </a:extLst>
          </p:cNvPr>
          <p:cNvSpPr/>
          <p:nvPr/>
        </p:nvSpPr>
        <p:spPr>
          <a:xfrm>
            <a:off x="6016281" y="2466165"/>
            <a:ext cx="1338487" cy="1171265"/>
          </a:xfrm>
          <a:custGeom>
            <a:avLst/>
            <a:gdLst>
              <a:gd name="connsiteX0" fmla="*/ 91440 w 1338487"/>
              <a:gd name="connsiteY0" fmla="*/ 0 h 1171265"/>
              <a:gd name="connsiteX1" fmla="*/ 805087 w 1338487"/>
              <a:gd name="connsiteY1" fmla="*/ 0 h 1171265"/>
              <a:gd name="connsiteX2" fmla="*/ 1000584 w 1338487"/>
              <a:gd name="connsiteY2" fmla="*/ 0 h 1171265"/>
              <a:gd name="connsiteX3" fmla="*/ 1071787 w 1338487"/>
              <a:gd name="connsiteY3" fmla="*/ 0 h 1171265"/>
              <a:gd name="connsiteX4" fmla="*/ 1338487 w 1338487"/>
              <a:gd name="connsiteY4" fmla="*/ 544068 h 1171265"/>
              <a:gd name="connsiteX5" fmla="*/ 1071787 w 1338487"/>
              <a:gd name="connsiteY5" fmla="*/ 1088136 h 1171265"/>
              <a:gd name="connsiteX6" fmla="*/ 1000584 w 1338487"/>
              <a:gd name="connsiteY6" fmla="*/ 1088136 h 1171265"/>
              <a:gd name="connsiteX7" fmla="*/ 805087 w 1338487"/>
              <a:gd name="connsiteY7" fmla="*/ 1088136 h 1171265"/>
              <a:gd name="connsiteX8" fmla="*/ 91440 w 1338487"/>
              <a:gd name="connsiteY8" fmla="*/ 1088136 h 1171265"/>
              <a:gd name="connsiteX9" fmla="*/ 91440 w 1338487"/>
              <a:gd name="connsiteY9" fmla="*/ 1079279 h 1171265"/>
              <a:gd name="connsiteX10" fmla="*/ 7186 w 1338487"/>
              <a:gd name="connsiteY10" fmla="*/ 1135461 h 1171265"/>
              <a:gd name="connsiteX11" fmla="*/ 0 w 1338487"/>
              <a:gd name="connsiteY11" fmla="*/ 1171265 h 1171265"/>
              <a:gd name="connsiteX12" fmla="*/ 0 w 1338487"/>
              <a:gd name="connsiteY12" fmla="*/ 107077 h 1171265"/>
              <a:gd name="connsiteX13" fmla="*/ 3029 w 1338487"/>
              <a:gd name="connsiteY13" fmla="*/ 107077 h 1171265"/>
              <a:gd name="connsiteX14" fmla="*/ 0 w 1338487"/>
              <a:gd name="connsiteY14" fmla="*/ 91987 h 1171265"/>
              <a:gd name="connsiteX15" fmla="*/ 91440 w 1338487"/>
              <a:gd name="connsiteY15" fmla="*/ 0 h 117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338487" h="1171265">
                <a:moveTo>
                  <a:pt x="91440" y="0"/>
                </a:moveTo>
                <a:lnTo>
                  <a:pt x="805087" y="0"/>
                </a:lnTo>
                <a:lnTo>
                  <a:pt x="1000584" y="0"/>
                </a:lnTo>
                <a:lnTo>
                  <a:pt x="1071787" y="0"/>
                </a:lnTo>
                <a:lnTo>
                  <a:pt x="1338487" y="544068"/>
                </a:lnTo>
                <a:lnTo>
                  <a:pt x="1071787" y="1088136"/>
                </a:lnTo>
                <a:lnTo>
                  <a:pt x="1000584" y="1088136"/>
                </a:lnTo>
                <a:lnTo>
                  <a:pt x="805087" y="1088136"/>
                </a:lnTo>
                <a:lnTo>
                  <a:pt x="91440" y="1088136"/>
                </a:lnTo>
                <a:lnTo>
                  <a:pt x="91440" y="1079279"/>
                </a:lnTo>
                <a:cubicBezTo>
                  <a:pt x="53564" y="1079279"/>
                  <a:pt x="21067" y="1102445"/>
                  <a:pt x="7186" y="1135461"/>
                </a:cubicBezTo>
                <a:lnTo>
                  <a:pt x="0" y="1171265"/>
                </a:lnTo>
                <a:lnTo>
                  <a:pt x="0" y="107077"/>
                </a:lnTo>
                <a:lnTo>
                  <a:pt x="3029" y="107077"/>
                </a:lnTo>
                <a:lnTo>
                  <a:pt x="0" y="91987"/>
                </a:lnTo>
                <a:cubicBezTo>
                  <a:pt x="0" y="41184"/>
                  <a:pt x="40939" y="0"/>
                  <a:pt x="91440" y="0"/>
                </a:cubicBezTo>
                <a:close/>
              </a:path>
            </a:pathLst>
          </a:custGeom>
          <a:gradFill>
            <a:gsLst>
              <a:gs pos="0">
                <a:schemeClr val="accent1">
                  <a:lumMod val="5000"/>
                  <a:lumOff val="95000"/>
                </a:schemeClr>
              </a:gs>
              <a:gs pos="80000">
                <a:schemeClr val="bg1">
                  <a:lumMod val="75000"/>
                </a:schemeClr>
              </a:gs>
              <a:gs pos="90000">
                <a:schemeClr val="bg1">
                  <a:lumMod val="65000"/>
                </a:schemeClr>
              </a:gs>
              <a:gs pos="100000">
                <a:srgbClr val="585858"/>
              </a:gs>
            </a:gsLst>
            <a:lin ang="10800000" scaled="0"/>
          </a:gra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Box 10">
            <a:extLst>
              <a:ext uri="{FF2B5EF4-FFF2-40B4-BE49-F238E27FC236}">
                <a16:creationId xmlns:a16="http://schemas.microsoft.com/office/drawing/2014/main" id="{42DFAC50-301D-4AD5-8BA8-B5BB6E65FE3D}"/>
              </a:ext>
            </a:extLst>
          </p:cNvPr>
          <p:cNvSpPr txBox="1">
            <a:spLocks noChangeArrowheads="1"/>
          </p:cNvSpPr>
          <p:nvPr/>
        </p:nvSpPr>
        <p:spPr bwMode="auto">
          <a:xfrm>
            <a:off x="9792859" y="2747481"/>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23" name="TextBox 22">
            <a:extLst>
              <a:ext uri="{FF2B5EF4-FFF2-40B4-BE49-F238E27FC236}">
                <a16:creationId xmlns:a16="http://schemas.microsoft.com/office/drawing/2014/main" id="{AD6CF940-D5B6-4398-8869-10EB55D08B3A}"/>
              </a:ext>
            </a:extLst>
          </p:cNvPr>
          <p:cNvSpPr txBox="1"/>
          <p:nvPr/>
        </p:nvSpPr>
        <p:spPr>
          <a:xfrm>
            <a:off x="6180091" y="2943143"/>
            <a:ext cx="1071874" cy="400110"/>
          </a:xfrm>
          <a:prstGeom prst="rect">
            <a:avLst/>
          </a:prstGeom>
          <a:noFill/>
        </p:spPr>
        <p:txBody>
          <a:bodyPr wrap="square" rtlCol="0">
            <a:spAutoFit/>
          </a:bodyPr>
          <a:lstStyle/>
          <a:p>
            <a:r>
              <a:rPr lang="en-US" sz="1000" dirty="0">
                <a:solidFill>
                  <a:srgbClr val="6E6E6E"/>
                </a:solidFill>
                <a:latin typeface="Candara" panose="020E0502030303020204" pitchFamily="34" charset="0"/>
              </a:rPr>
              <a:t>Lorem ipsum dolor sit amet</a:t>
            </a:r>
          </a:p>
        </p:txBody>
      </p:sp>
      <p:sp>
        <p:nvSpPr>
          <p:cNvPr id="18" name="TextBox 17">
            <a:extLst>
              <a:ext uri="{FF2B5EF4-FFF2-40B4-BE49-F238E27FC236}">
                <a16:creationId xmlns:a16="http://schemas.microsoft.com/office/drawing/2014/main" id="{9507EC90-32E6-401B-872C-22996A2F1A8B}"/>
              </a:ext>
            </a:extLst>
          </p:cNvPr>
          <p:cNvSpPr txBox="1"/>
          <p:nvPr/>
        </p:nvSpPr>
        <p:spPr>
          <a:xfrm>
            <a:off x="7404010" y="2689228"/>
            <a:ext cx="2384277" cy="907941"/>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28" name="Freeform: Shape 27">
            <a:extLst>
              <a:ext uri="{FF2B5EF4-FFF2-40B4-BE49-F238E27FC236}">
                <a16:creationId xmlns:a16="http://schemas.microsoft.com/office/drawing/2014/main" id="{B8D0BF13-E891-44C0-989A-30D727F1BF8D}"/>
              </a:ext>
            </a:extLst>
          </p:cNvPr>
          <p:cNvSpPr/>
          <p:nvPr/>
        </p:nvSpPr>
        <p:spPr>
          <a:xfrm>
            <a:off x="5685644" y="3973825"/>
            <a:ext cx="4663440" cy="1077328"/>
          </a:xfrm>
          <a:custGeom>
            <a:avLst/>
            <a:gdLst>
              <a:gd name="connsiteX0" fmla="*/ 91440 w 4663440"/>
              <a:gd name="connsiteY0" fmla="*/ 0 h 1077328"/>
              <a:gd name="connsiteX1" fmla="*/ 91447 w 4663440"/>
              <a:gd name="connsiteY1" fmla="*/ 1 h 1077328"/>
              <a:gd name="connsiteX2" fmla="*/ 4282440 w 4663440"/>
              <a:gd name="connsiteY2" fmla="*/ 1 h 1077328"/>
              <a:gd name="connsiteX3" fmla="*/ 4282440 w 4663440"/>
              <a:gd name="connsiteY3" fmla="*/ 3 h 1077328"/>
              <a:gd name="connsiteX4" fmla="*/ 4396740 w 4663440"/>
              <a:gd name="connsiteY4" fmla="*/ 3 h 1077328"/>
              <a:gd name="connsiteX5" fmla="*/ 4663440 w 4663440"/>
              <a:gd name="connsiteY5" fmla="*/ 538665 h 1077328"/>
              <a:gd name="connsiteX6" fmla="*/ 4396740 w 4663440"/>
              <a:gd name="connsiteY6" fmla="*/ 1077327 h 1077328"/>
              <a:gd name="connsiteX7" fmla="*/ 4130040 w 4663440"/>
              <a:gd name="connsiteY7" fmla="*/ 1077327 h 1077328"/>
              <a:gd name="connsiteX8" fmla="*/ 4130041 w 4663440"/>
              <a:gd name="connsiteY8" fmla="*/ 1077326 h 1077328"/>
              <a:gd name="connsiteX9" fmla="*/ 3934285 w 4663440"/>
              <a:gd name="connsiteY9" fmla="*/ 1077326 h 1077328"/>
              <a:gd name="connsiteX10" fmla="*/ 91453 w 4663440"/>
              <a:gd name="connsiteY10" fmla="*/ 1077326 h 1077328"/>
              <a:gd name="connsiteX11" fmla="*/ 91440 w 4663440"/>
              <a:gd name="connsiteY11" fmla="*/ 1077328 h 1077328"/>
              <a:gd name="connsiteX12" fmla="*/ 7186 w 4663440"/>
              <a:gd name="connsiteY12" fmla="*/ 1021147 h 1077328"/>
              <a:gd name="connsiteX13" fmla="*/ 1056 w 4663440"/>
              <a:gd name="connsiteY13" fmla="*/ 990603 h 1077328"/>
              <a:gd name="connsiteX14" fmla="*/ 0 w 4663440"/>
              <a:gd name="connsiteY14" fmla="*/ 990603 h 1077328"/>
              <a:gd name="connsiteX15" fmla="*/ 0 w 4663440"/>
              <a:gd name="connsiteY15" fmla="*/ 985341 h 1077328"/>
              <a:gd name="connsiteX16" fmla="*/ 0 w 4663440"/>
              <a:gd name="connsiteY16" fmla="*/ 91987 h 1077328"/>
              <a:gd name="connsiteX17" fmla="*/ 0 w 4663440"/>
              <a:gd name="connsiteY17" fmla="*/ 76203 h 1077328"/>
              <a:gd name="connsiteX18" fmla="*/ 3168 w 4663440"/>
              <a:gd name="connsiteY18" fmla="*/ 76203 h 1077328"/>
              <a:gd name="connsiteX19" fmla="*/ 7186 w 4663440"/>
              <a:gd name="connsiteY19" fmla="*/ 56182 h 1077328"/>
              <a:gd name="connsiteX20" fmla="*/ 91440 w 4663440"/>
              <a:gd name="connsiteY20" fmla="*/ 0 h 107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3440" h="1077328">
                <a:moveTo>
                  <a:pt x="91440" y="0"/>
                </a:moveTo>
                <a:lnTo>
                  <a:pt x="91447" y="1"/>
                </a:lnTo>
                <a:lnTo>
                  <a:pt x="4282440" y="1"/>
                </a:lnTo>
                <a:lnTo>
                  <a:pt x="4282440" y="3"/>
                </a:lnTo>
                <a:lnTo>
                  <a:pt x="4396740" y="3"/>
                </a:lnTo>
                <a:lnTo>
                  <a:pt x="4663440" y="538665"/>
                </a:lnTo>
                <a:lnTo>
                  <a:pt x="4396740" y="1077327"/>
                </a:lnTo>
                <a:lnTo>
                  <a:pt x="4130040" y="1077327"/>
                </a:lnTo>
                <a:lnTo>
                  <a:pt x="4130041" y="1077326"/>
                </a:lnTo>
                <a:lnTo>
                  <a:pt x="3934285" y="1077326"/>
                </a:lnTo>
                <a:lnTo>
                  <a:pt x="91453" y="1077326"/>
                </a:lnTo>
                <a:lnTo>
                  <a:pt x="91440" y="1077328"/>
                </a:lnTo>
                <a:cubicBezTo>
                  <a:pt x="53564" y="1077328"/>
                  <a:pt x="21067" y="1054162"/>
                  <a:pt x="7186" y="1021147"/>
                </a:cubicBezTo>
                <a:lnTo>
                  <a:pt x="1056" y="990603"/>
                </a:lnTo>
                <a:lnTo>
                  <a:pt x="0" y="990603"/>
                </a:lnTo>
                <a:lnTo>
                  <a:pt x="0" y="985341"/>
                </a:lnTo>
                <a:lnTo>
                  <a:pt x="0" y="91987"/>
                </a:lnTo>
                <a:lnTo>
                  <a:pt x="0" y="76203"/>
                </a:lnTo>
                <a:lnTo>
                  <a:pt x="3168" y="76203"/>
                </a:lnTo>
                <a:lnTo>
                  <a:pt x="7186" y="56182"/>
                </a:lnTo>
                <a:cubicBezTo>
                  <a:pt x="21067" y="23166"/>
                  <a:pt x="53564" y="0"/>
                  <a:pt x="91440" y="0"/>
                </a:cubicBezTo>
                <a:close/>
              </a:path>
            </a:pathLst>
          </a:custGeom>
          <a:solidFill>
            <a:srgbClr val="44546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1AE4E174-4485-42BA-AA69-822C01275E9E}"/>
              </a:ext>
            </a:extLst>
          </p:cNvPr>
          <p:cNvSpPr/>
          <p:nvPr/>
        </p:nvSpPr>
        <p:spPr>
          <a:xfrm>
            <a:off x="5685644" y="3846450"/>
            <a:ext cx="1338487" cy="1171265"/>
          </a:xfrm>
          <a:custGeom>
            <a:avLst/>
            <a:gdLst>
              <a:gd name="connsiteX0" fmla="*/ 91440 w 1338487"/>
              <a:gd name="connsiteY0" fmla="*/ 0 h 1171265"/>
              <a:gd name="connsiteX1" fmla="*/ 805087 w 1338487"/>
              <a:gd name="connsiteY1" fmla="*/ 0 h 1171265"/>
              <a:gd name="connsiteX2" fmla="*/ 1000584 w 1338487"/>
              <a:gd name="connsiteY2" fmla="*/ 0 h 1171265"/>
              <a:gd name="connsiteX3" fmla="*/ 1071787 w 1338487"/>
              <a:gd name="connsiteY3" fmla="*/ 0 h 1171265"/>
              <a:gd name="connsiteX4" fmla="*/ 1338487 w 1338487"/>
              <a:gd name="connsiteY4" fmla="*/ 544068 h 1171265"/>
              <a:gd name="connsiteX5" fmla="*/ 1071787 w 1338487"/>
              <a:gd name="connsiteY5" fmla="*/ 1088136 h 1171265"/>
              <a:gd name="connsiteX6" fmla="*/ 1000584 w 1338487"/>
              <a:gd name="connsiteY6" fmla="*/ 1088136 h 1171265"/>
              <a:gd name="connsiteX7" fmla="*/ 805087 w 1338487"/>
              <a:gd name="connsiteY7" fmla="*/ 1088136 h 1171265"/>
              <a:gd name="connsiteX8" fmla="*/ 91440 w 1338487"/>
              <a:gd name="connsiteY8" fmla="*/ 1088136 h 1171265"/>
              <a:gd name="connsiteX9" fmla="*/ 91440 w 1338487"/>
              <a:gd name="connsiteY9" fmla="*/ 1079279 h 1171265"/>
              <a:gd name="connsiteX10" fmla="*/ 7186 w 1338487"/>
              <a:gd name="connsiteY10" fmla="*/ 1135461 h 1171265"/>
              <a:gd name="connsiteX11" fmla="*/ 0 w 1338487"/>
              <a:gd name="connsiteY11" fmla="*/ 1171265 h 1171265"/>
              <a:gd name="connsiteX12" fmla="*/ 0 w 1338487"/>
              <a:gd name="connsiteY12" fmla="*/ 107077 h 1171265"/>
              <a:gd name="connsiteX13" fmla="*/ 3029 w 1338487"/>
              <a:gd name="connsiteY13" fmla="*/ 107077 h 1171265"/>
              <a:gd name="connsiteX14" fmla="*/ 0 w 1338487"/>
              <a:gd name="connsiteY14" fmla="*/ 91987 h 1171265"/>
              <a:gd name="connsiteX15" fmla="*/ 91440 w 1338487"/>
              <a:gd name="connsiteY15" fmla="*/ 0 h 117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338487" h="1171265">
                <a:moveTo>
                  <a:pt x="91440" y="0"/>
                </a:moveTo>
                <a:lnTo>
                  <a:pt x="805087" y="0"/>
                </a:lnTo>
                <a:lnTo>
                  <a:pt x="1000584" y="0"/>
                </a:lnTo>
                <a:lnTo>
                  <a:pt x="1071787" y="0"/>
                </a:lnTo>
                <a:lnTo>
                  <a:pt x="1338487" y="544068"/>
                </a:lnTo>
                <a:lnTo>
                  <a:pt x="1071787" y="1088136"/>
                </a:lnTo>
                <a:lnTo>
                  <a:pt x="1000584" y="1088136"/>
                </a:lnTo>
                <a:lnTo>
                  <a:pt x="805087" y="1088136"/>
                </a:lnTo>
                <a:lnTo>
                  <a:pt x="91440" y="1088136"/>
                </a:lnTo>
                <a:lnTo>
                  <a:pt x="91440" y="1079279"/>
                </a:lnTo>
                <a:cubicBezTo>
                  <a:pt x="53564" y="1079279"/>
                  <a:pt x="21067" y="1102445"/>
                  <a:pt x="7186" y="1135461"/>
                </a:cubicBezTo>
                <a:lnTo>
                  <a:pt x="0" y="1171265"/>
                </a:lnTo>
                <a:lnTo>
                  <a:pt x="0" y="107077"/>
                </a:lnTo>
                <a:lnTo>
                  <a:pt x="3029" y="107077"/>
                </a:lnTo>
                <a:lnTo>
                  <a:pt x="0" y="91987"/>
                </a:lnTo>
                <a:cubicBezTo>
                  <a:pt x="0" y="41184"/>
                  <a:pt x="40939" y="0"/>
                  <a:pt x="91440" y="0"/>
                </a:cubicBezTo>
                <a:close/>
              </a:path>
            </a:pathLst>
          </a:custGeom>
          <a:gradFill>
            <a:gsLst>
              <a:gs pos="0">
                <a:schemeClr val="accent1">
                  <a:lumMod val="5000"/>
                  <a:lumOff val="95000"/>
                </a:schemeClr>
              </a:gs>
              <a:gs pos="80000">
                <a:schemeClr val="bg1">
                  <a:lumMod val="75000"/>
                </a:schemeClr>
              </a:gs>
              <a:gs pos="90000">
                <a:schemeClr val="bg1">
                  <a:lumMod val="65000"/>
                </a:schemeClr>
              </a:gs>
              <a:gs pos="100000">
                <a:srgbClr val="585858"/>
              </a:gs>
            </a:gsLst>
            <a:lin ang="10800000" scaled="0"/>
          </a:gra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 Box 10">
            <a:extLst>
              <a:ext uri="{FF2B5EF4-FFF2-40B4-BE49-F238E27FC236}">
                <a16:creationId xmlns:a16="http://schemas.microsoft.com/office/drawing/2014/main" id="{5BC44A0C-2C73-4E09-BEE9-F01F735F3C81}"/>
              </a:ext>
            </a:extLst>
          </p:cNvPr>
          <p:cNvSpPr txBox="1">
            <a:spLocks noChangeArrowheads="1"/>
          </p:cNvSpPr>
          <p:nvPr/>
        </p:nvSpPr>
        <p:spPr bwMode="auto">
          <a:xfrm>
            <a:off x="9462222" y="4127766"/>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42" name="TextBox 41">
            <a:extLst>
              <a:ext uri="{FF2B5EF4-FFF2-40B4-BE49-F238E27FC236}">
                <a16:creationId xmlns:a16="http://schemas.microsoft.com/office/drawing/2014/main" id="{94F28957-AB2E-479A-BA4E-FE8DC072A465}"/>
              </a:ext>
            </a:extLst>
          </p:cNvPr>
          <p:cNvSpPr txBox="1"/>
          <p:nvPr/>
        </p:nvSpPr>
        <p:spPr>
          <a:xfrm>
            <a:off x="5849454" y="4323428"/>
            <a:ext cx="1071874" cy="400110"/>
          </a:xfrm>
          <a:prstGeom prst="rect">
            <a:avLst/>
          </a:prstGeom>
          <a:noFill/>
        </p:spPr>
        <p:txBody>
          <a:bodyPr wrap="square" rtlCol="0">
            <a:spAutoFit/>
          </a:bodyPr>
          <a:lstStyle/>
          <a:p>
            <a:r>
              <a:rPr lang="en-US" sz="1000" dirty="0">
                <a:solidFill>
                  <a:srgbClr val="6E6E6E"/>
                </a:solidFill>
                <a:latin typeface="Candara" panose="020E0502030303020204" pitchFamily="34" charset="0"/>
              </a:rPr>
              <a:t>Lorem ipsum dolor sit amet</a:t>
            </a:r>
          </a:p>
        </p:txBody>
      </p:sp>
      <p:sp>
        <p:nvSpPr>
          <p:cNvPr id="27" name="TextBox 26">
            <a:extLst>
              <a:ext uri="{FF2B5EF4-FFF2-40B4-BE49-F238E27FC236}">
                <a16:creationId xmlns:a16="http://schemas.microsoft.com/office/drawing/2014/main" id="{3D7039EC-CD29-4179-B794-12183CAE27A2}"/>
              </a:ext>
            </a:extLst>
          </p:cNvPr>
          <p:cNvSpPr txBox="1"/>
          <p:nvPr/>
        </p:nvSpPr>
        <p:spPr>
          <a:xfrm>
            <a:off x="7073373" y="4069513"/>
            <a:ext cx="2384277" cy="907941"/>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46" name="Freeform: Shape 45">
            <a:extLst>
              <a:ext uri="{FF2B5EF4-FFF2-40B4-BE49-F238E27FC236}">
                <a16:creationId xmlns:a16="http://schemas.microsoft.com/office/drawing/2014/main" id="{CF07BB64-B8B7-421D-B1AE-33B206CB9443}"/>
              </a:ext>
            </a:extLst>
          </p:cNvPr>
          <p:cNvSpPr/>
          <p:nvPr/>
        </p:nvSpPr>
        <p:spPr>
          <a:xfrm>
            <a:off x="6385560" y="1213617"/>
            <a:ext cx="4663440" cy="1077328"/>
          </a:xfrm>
          <a:custGeom>
            <a:avLst/>
            <a:gdLst>
              <a:gd name="connsiteX0" fmla="*/ 91440 w 4663440"/>
              <a:gd name="connsiteY0" fmla="*/ 0 h 1077328"/>
              <a:gd name="connsiteX1" fmla="*/ 91447 w 4663440"/>
              <a:gd name="connsiteY1" fmla="*/ 1 h 1077328"/>
              <a:gd name="connsiteX2" fmla="*/ 4282440 w 4663440"/>
              <a:gd name="connsiteY2" fmla="*/ 1 h 1077328"/>
              <a:gd name="connsiteX3" fmla="*/ 4282440 w 4663440"/>
              <a:gd name="connsiteY3" fmla="*/ 3 h 1077328"/>
              <a:gd name="connsiteX4" fmla="*/ 4396740 w 4663440"/>
              <a:gd name="connsiteY4" fmla="*/ 3 h 1077328"/>
              <a:gd name="connsiteX5" fmla="*/ 4663440 w 4663440"/>
              <a:gd name="connsiteY5" fmla="*/ 538665 h 1077328"/>
              <a:gd name="connsiteX6" fmla="*/ 4396740 w 4663440"/>
              <a:gd name="connsiteY6" fmla="*/ 1077327 h 1077328"/>
              <a:gd name="connsiteX7" fmla="*/ 4130040 w 4663440"/>
              <a:gd name="connsiteY7" fmla="*/ 1077327 h 1077328"/>
              <a:gd name="connsiteX8" fmla="*/ 4130041 w 4663440"/>
              <a:gd name="connsiteY8" fmla="*/ 1077326 h 1077328"/>
              <a:gd name="connsiteX9" fmla="*/ 3934285 w 4663440"/>
              <a:gd name="connsiteY9" fmla="*/ 1077326 h 1077328"/>
              <a:gd name="connsiteX10" fmla="*/ 91453 w 4663440"/>
              <a:gd name="connsiteY10" fmla="*/ 1077326 h 1077328"/>
              <a:gd name="connsiteX11" fmla="*/ 91440 w 4663440"/>
              <a:gd name="connsiteY11" fmla="*/ 1077328 h 1077328"/>
              <a:gd name="connsiteX12" fmla="*/ 7186 w 4663440"/>
              <a:gd name="connsiteY12" fmla="*/ 1021147 h 1077328"/>
              <a:gd name="connsiteX13" fmla="*/ 1056 w 4663440"/>
              <a:gd name="connsiteY13" fmla="*/ 990603 h 1077328"/>
              <a:gd name="connsiteX14" fmla="*/ 0 w 4663440"/>
              <a:gd name="connsiteY14" fmla="*/ 990603 h 1077328"/>
              <a:gd name="connsiteX15" fmla="*/ 0 w 4663440"/>
              <a:gd name="connsiteY15" fmla="*/ 985341 h 1077328"/>
              <a:gd name="connsiteX16" fmla="*/ 0 w 4663440"/>
              <a:gd name="connsiteY16" fmla="*/ 91987 h 1077328"/>
              <a:gd name="connsiteX17" fmla="*/ 0 w 4663440"/>
              <a:gd name="connsiteY17" fmla="*/ 76203 h 1077328"/>
              <a:gd name="connsiteX18" fmla="*/ 3168 w 4663440"/>
              <a:gd name="connsiteY18" fmla="*/ 76203 h 1077328"/>
              <a:gd name="connsiteX19" fmla="*/ 7186 w 4663440"/>
              <a:gd name="connsiteY19" fmla="*/ 56182 h 1077328"/>
              <a:gd name="connsiteX20" fmla="*/ 91440 w 4663440"/>
              <a:gd name="connsiteY20" fmla="*/ 0 h 107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3440" h="1077328">
                <a:moveTo>
                  <a:pt x="91440" y="0"/>
                </a:moveTo>
                <a:lnTo>
                  <a:pt x="91447" y="1"/>
                </a:lnTo>
                <a:lnTo>
                  <a:pt x="4282440" y="1"/>
                </a:lnTo>
                <a:lnTo>
                  <a:pt x="4282440" y="3"/>
                </a:lnTo>
                <a:lnTo>
                  <a:pt x="4396740" y="3"/>
                </a:lnTo>
                <a:lnTo>
                  <a:pt x="4663440" y="538665"/>
                </a:lnTo>
                <a:lnTo>
                  <a:pt x="4396740" y="1077327"/>
                </a:lnTo>
                <a:lnTo>
                  <a:pt x="4130040" y="1077327"/>
                </a:lnTo>
                <a:lnTo>
                  <a:pt x="4130041" y="1077326"/>
                </a:lnTo>
                <a:lnTo>
                  <a:pt x="3934285" y="1077326"/>
                </a:lnTo>
                <a:lnTo>
                  <a:pt x="91453" y="1077326"/>
                </a:lnTo>
                <a:lnTo>
                  <a:pt x="91440" y="1077328"/>
                </a:lnTo>
                <a:cubicBezTo>
                  <a:pt x="53564" y="1077328"/>
                  <a:pt x="21067" y="1054162"/>
                  <a:pt x="7186" y="1021147"/>
                </a:cubicBezTo>
                <a:lnTo>
                  <a:pt x="1056" y="990603"/>
                </a:lnTo>
                <a:lnTo>
                  <a:pt x="0" y="990603"/>
                </a:lnTo>
                <a:lnTo>
                  <a:pt x="0" y="985341"/>
                </a:lnTo>
                <a:lnTo>
                  <a:pt x="0" y="91987"/>
                </a:lnTo>
                <a:lnTo>
                  <a:pt x="0" y="76203"/>
                </a:lnTo>
                <a:lnTo>
                  <a:pt x="3168" y="76203"/>
                </a:lnTo>
                <a:lnTo>
                  <a:pt x="7186" y="56182"/>
                </a:lnTo>
                <a:cubicBezTo>
                  <a:pt x="21067" y="23166"/>
                  <a:pt x="53564" y="0"/>
                  <a:pt x="91440" y="0"/>
                </a:cubicBezTo>
                <a:close/>
              </a:path>
            </a:pathLst>
          </a:custGeom>
          <a:solidFill>
            <a:srgbClr val="FE4A1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8B57D440-B4A6-4BE0-8748-86CBB4BB2636}"/>
              </a:ext>
            </a:extLst>
          </p:cNvPr>
          <p:cNvSpPr/>
          <p:nvPr/>
        </p:nvSpPr>
        <p:spPr>
          <a:xfrm>
            <a:off x="6385560" y="1086242"/>
            <a:ext cx="1338487" cy="1171265"/>
          </a:xfrm>
          <a:custGeom>
            <a:avLst/>
            <a:gdLst>
              <a:gd name="connsiteX0" fmla="*/ 91440 w 1338487"/>
              <a:gd name="connsiteY0" fmla="*/ 0 h 1171265"/>
              <a:gd name="connsiteX1" fmla="*/ 805087 w 1338487"/>
              <a:gd name="connsiteY1" fmla="*/ 0 h 1171265"/>
              <a:gd name="connsiteX2" fmla="*/ 1000584 w 1338487"/>
              <a:gd name="connsiteY2" fmla="*/ 0 h 1171265"/>
              <a:gd name="connsiteX3" fmla="*/ 1071787 w 1338487"/>
              <a:gd name="connsiteY3" fmla="*/ 0 h 1171265"/>
              <a:gd name="connsiteX4" fmla="*/ 1338487 w 1338487"/>
              <a:gd name="connsiteY4" fmla="*/ 544068 h 1171265"/>
              <a:gd name="connsiteX5" fmla="*/ 1071787 w 1338487"/>
              <a:gd name="connsiteY5" fmla="*/ 1088136 h 1171265"/>
              <a:gd name="connsiteX6" fmla="*/ 1000584 w 1338487"/>
              <a:gd name="connsiteY6" fmla="*/ 1088136 h 1171265"/>
              <a:gd name="connsiteX7" fmla="*/ 805087 w 1338487"/>
              <a:gd name="connsiteY7" fmla="*/ 1088136 h 1171265"/>
              <a:gd name="connsiteX8" fmla="*/ 91440 w 1338487"/>
              <a:gd name="connsiteY8" fmla="*/ 1088136 h 1171265"/>
              <a:gd name="connsiteX9" fmla="*/ 91440 w 1338487"/>
              <a:gd name="connsiteY9" fmla="*/ 1079279 h 1171265"/>
              <a:gd name="connsiteX10" fmla="*/ 7186 w 1338487"/>
              <a:gd name="connsiteY10" fmla="*/ 1135461 h 1171265"/>
              <a:gd name="connsiteX11" fmla="*/ 0 w 1338487"/>
              <a:gd name="connsiteY11" fmla="*/ 1171265 h 1171265"/>
              <a:gd name="connsiteX12" fmla="*/ 0 w 1338487"/>
              <a:gd name="connsiteY12" fmla="*/ 107077 h 1171265"/>
              <a:gd name="connsiteX13" fmla="*/ 3029 w 1338487"/>
              <a:gd name="connsiteY13" fmla="*/ 107077 h 1171265"/>
              <a:gd name="connsiteX14" fmla="*/ 0 w 1338487"/>
              <a:gd name="connsiteY14" fmla="*/ 91987 h 1171265"/>
              <a:gd name="connsiteX15" fmla="*/ 91440 w 1338487"/>
              <a:gd name="connsiteY15" fmla="*/ 0 h 117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338487" h="1171265">
                <a:moveTo>
                  <a:pt x="91440" y="0"/>
                </a:moveTo>
                <a:lnTo>
                  <a:pt x="805087" y="0"/>
                </a:lnTo>
                <a:lnTo>
                  <a:pt x="1000584" y="0"/>
                </a:lnTo>
                <a:lnTo>
                  <a:pt x="1071787" y="0"/>
                </a:lnTo>
                <a:lnTo>
                  <a:pt x="1338487" y="544068"/>
                </a:lnTo>
                <a:lnTo>
                  <a:pt x="1071787" y="1088136"/>
                </a:lnTo>
                <a:lnTo>
                  <a:pt x="1000584" y="1088136"/>
                </a:lnTo>
                <a:lnTo>
                  <a:pt x="805087" y="1088136"/>
                </a:lnTo>
                <a:lnTo>
                  <a:pt x="91440" y="1088136"/>
                </a:lnTo>
                <a:lnTo>
                  <a:pt x="91440" y="1079279"/>
                </a:lnTo>
                <a:cubicBezTo>
                  <a:pt x="53564" y="1079279"/>
                  <a:pt x="21067" y="1102445"/>
                  <a:pt x="7186" y="1135461"/>
                </a:cubicBezTo>
                <a:lnTo>
                  <a:pt x="0" y="1171265"/>
                </a:lnTo>
                <a:lnTo>
                  <a:pt x="0" y="107077"/>
                </a:lnTo>
                <a:lnTo>
                  <a:pt x="3029" y="107077"/>
                </a:lnTo>
                <a:lnTo>
                  <a:pt x="0" y="91987"/>
                </a:lnTo>
                <a:cubicBezTo>
                  <a:pt x="0" y="41184"/>
                  <a:pt x="40939" y="0"/>
                  <a:pt x="91440" y="0"/>
                </a:cubicBezTo>
                <a:close/>
              </a:path>
            </a:pathLst>
          </a:custGeom>
          <a:gradFill>
            <a:gsLst>
              <a:gs pos="0">
                <a:schemeClr val="accent1">
                  <a:lumMod val="5000"/>
                  <a:lumOff val="95000"/>
                </a:schemeClr>
              </a:gs>
              <a:gs pos="80000">
                <a:schemeClr val="bg1">
                  <a:lumMod val="75000"/>
                </a:schemeClr>
              </a:gs>
              <a:gs pos="90000">
                <a:schemeClr val="bg1">
                  <a:lumMod val="65000"/>
                </a:schemeClr>
              </a:gs>
              <a:gs pos="100000">
                <a:srgbClr val="585858"/>
              </a:gs>
            </a:gsLst>
            <a:lin ang="10800000" scaled="0"/>
          </a:gra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 Box 10">
            <a:extLst>
              <a:ext uri="{FF2B5EF4-FFF2-40B4-BE49-F238E27FC236}">
                <a16:creationId xmlns:a16="http://schemas.microsoft.com/office/drawing/2014/main" id="{1531B2C9-91FF-433A-BAF0-B49F9ABA6626}"/>
              </a:ext>
            </a:extLst>
          </p:cNvPr>
          <p:cNvSpPr txBox="1">
            <a:spLocks noChangeArrowheads="1"/>
          </p:cNvSpPr>
          <p:nvPr/>
        </p:nvSpPr>
        <p:spPr bwMode="auto">
          <a:xfrm>
            <a:off x="10162138" y="1367558"/>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49" name="Freeform 37">
            <a:extLst>
              <a:ext uri="{FF2B5EF4-FFF2-40B4-BE49-F238E27FC236}">
                <a16:creationId xmlns:a16="http://schemas.microsoft.com/office/drawing/2014/main" id="{3FFEEF18-3AB6-4FE5-AA10-0D64912F8C4E}"/>
              </a:ext>
            </a:extLst>
          </p:cNvPr>
          <p:cNvSpPr>
            <a:spLocks noChangeAspect="1" noEditPoints="1"/>
          </p:cNvSpPr>
          <p:nvPr/>
        </p:nvSpPr>
        <p:spPr bwMode="auto">
          <a:xfrm>
            <a:off x="6842760" y="1197460"/>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6E6E6E"/>
          </a:solidFill>
          <a:ln>
            <a:noFill/>
          </a:ln>
        </p:spPr>
        <p:txBody>
          <a:bodyPr vert="horz" wrap="square" lIns="91440" tIns="45720" rIns="91440" bIns="45720" numCol="1" anchor="t" anchorCtr="0" compatLnSpc="1">
            <a:prstTxWarp prst="textNoShape">
              <a:avLst/>
            </a:prstTxWarp>
          </a:bodyPr>
          <a:lstStyle/>
          <a:p>
            <a:endParaRPr lang="en-US"/>
          </a:p>
        </p:txBody>
      </p:sp>
      <p:sp>
        <p:nvSpPr>
          <p:cNvPr id="50" name="TextBox 49">
            <a:extLst>
              <a:ext uri="{FF2B5EF4-FFF2-40B4-BE49-F238E27FC236}">
                <a16:creationId xmlns:a16="http://schemas.microsoft.com/office/drawing/2014/main" id="{81360E7F-0EAE-47A4-9C69-7069E62B6D19}"/>
              </a:ext>
            </a:extLst>
          </p:cNvPr>
          <p:cNvSpPr txBox="1"/>
          <p:nvPr/>
        </p:nvSpPr>
        <p:spPr>
          <a:xfrm>
            <a:off x="6549370" y="1563220"/>
            <a:ext cx="1071874" cy="400110"/>
          </a:xfrm>
          <a:prstGeom prst="rect">
            <a:avLst/>
          </a:prstGeom>
          <a:noFill/>
        </p:spPr>
        <p:txBody>
          <a:bodyPr wrap="square" rtlCol="0">
            <a:spAutoFit/>
          </a:bodyPr>
          <a:lstStyle/>
          <a:p>
            <a:r>
              <a:rPr lang="en-US" sz="1000" dirty="0">
                <a:solidFill>
                  <a:srgbClr val="6E6E6E"/>
                </a:solidFill>
                <a:latin typeface="Candara" panose="020E0502030303020204" pitchFamily="34" charset="0"/>
              </a:rPr>
              <a:t>Lorem ipsum dolor sit amet</a:t>
            </a:r>
          </a:p>
        </p:txBody>
      </p:sp>
      <p:sp>
        <p:nvSpPr>
          <p:cNvPr id="45" name="TextBox 44">
            <a:extLst>
              <a:ext uri="{FF2B5EF4-FFF2-40B4-BE49-F238E27FC236}">
                <a16:creationId xmlns:a16="http://schemas.microsoft.com/office/drawing/2014/main" id="{B71E67F3-66EC-45BD-99F0-E38DE50F498D}"/>
              </a:ext>
            </a:extLst>
          </p:cNvPr>
          <p:cNvSpPr txBox="1"/>
          <p:nvPr/>
        </p:nvSpPr>
        <p:spPr>
          <a:xfrm>
            <a:off x="7773289" y="1309305"/>
            <a:ext cx="2384277" cy="907941"/>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51" name="Freeform: Shape 50">
            <a:extLst>
              <a:ext uri="{FF2B5EF4-FFF2-40B4-BE49-F238E27FC236}">
                <a16:creationId xmlns:a16="http://schemas.microsoft.com/office/drawing/2014/main" id="{31782CCE-B69F-4419-A232-80D6C6AC3E82}"/>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gradFill flip="none" rotWithShape="1">
            <a:gsLst>
              <a:gs pos="0">
                <a:schemeClr val="accent3">
                  <a:lumMod val="40000"/>
                  <a:lumOff val="60000"/>
                  <a:alpha val="75000"/>
                </a:schemeClr>
              </a:gs>
              <a:gs pos="46000">
                <a:schemeClr val="accent3">
                  <a:lumMod val="95000"/>
                  <a:lumOff val="5000"/>
                  <a:alpha val="75000"/>
                </a:schemeClr>
              </a:gs>
              <a:gs pos="100000">
                <a:schemeClr val="accent3">
                  <a:lumMod val="60000"/>
                  <a:alpha val="75000"/>
                </a:schemeClr>
              </a:gs>
            </a:gsLst>
            <a:path path="circle">
              <a:fillToRect l="50000" t="130000" r="50000" b="-30000"/>
            </a:path>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2" name="TextBox 51">
            <a:extLst>
              <a:ext uri="{FF2B5EF4-FFF2-40B4-BE49-F238E27FC236}">
                <a16:creationId xmlns:a16="http://schemas.microsoft.com/office/drawing/2014/main" id="{7CBC87DA-30CD-47B4-BF85-74AB3BC83363}"/>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53" name="TextBox 52">
            <a:extLst>
              <a:ext uri="{FF2B5EF4-FFF2-40B4-BE49-F238E27FC236}">
                <a16:creationId xmlns:a16="http://schemas.microsoft.com/office/drawing/2014/main" id="{CA94AA9D-7A14-49EB-A230-19374573B243}"/>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cxnSp>
        <p:nvCxnSpPr>
          <p:cNvPr id="31" name="Straight Connector 30">
            <a:extLst>
              <a:ext uri="{FF2B5EF4-FFF2-40B4-BE49-F238E27FC236}">
                <a16:creationId xmlns:a16="http://schemas.microsoft.com/office/drawing/2014/main" id="{007C1AE9-3087-474C-9E03-2C0F75E39A04}"/>
              </a:ext>
            </a:extLst>
          </p:cNvPr>
          <p:cNvCxnSpPr/>
          <p:nvPr/>
        </p:nvCxnSpPr>
        <p:spPr>
          <a:xfrm>
            <a:off x="10165449" y="1480833"/>
            <a:ext cx="0" cy="60806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82F06CEF-5FE5-4E1C-AB6D-F256CFE8BE4B}"/>
              </a:ext>
            </a:extLst>
          </p:cNvPr>
          <p:cNvCxnSpPr/>
          <p:nvPr/>
        </p:nvCxnSpPr>
        <p:spPr>
          <a:xfrm>
            <a:off x="9788287" y="2842528"/>
            <a:ext cx="0" cy="60806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CF4F270E-0405-46A3-8632-0F72706F6113}"/>
              </a:ext>
            </a:extLst>
          </p:cNvPr>
          <p:cNvCxnSpPr/>
          <p:nvPr/>
        </p:nvCxnSpPr>
        <p:spPr>
          <a:xfrm>
            <a:off x="9457650" y="4251960"/>
            <a:ext cx="0" cy="60806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17DA8D2D-373B-487B-A116-D8ED71509E07}"/>
              </a:ext>
            </a:extLst>
          </p:cNvPr>
          <p:cNvCxnSpPr/>
          <p:nvPr/>
        </p:nvCxnSpPr>
        <p:spPr>
          <a:xfrm>
            <a:off x="9014566" y="5760720"/>
            <a:ext cx="0" cy="60806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6" name="Freeform 101">
            <a:extLst>
              <a:ext uri="{FF2B5EF4-FFF2-40B4-BE49-F238E27FC236}">
                <a16:creationId xmlns:a16="http://schemas.microsoft.com/office/drawing/2014/main" id="{AC26BD5B-85C8-4161-A748-B5C29ED0A805}"/>
              </a:ext>
            </a:extLst>
          </p:cNvPr>
          <p:cNvSpPr>
            <a:spLocks noChangeAspect="1" noEditPoints="1"/>
          </p:cNvSpPr>
          <p:nvPr/>
        </p:nvSpPr>
        <p:spPr bwMode="auto">
          <a:xfrm>
            <a:off x="6063133" y="3942362"/>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6E6E6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 name="Freeform 91">
            <a:extLst>
              <a:ext uri="{FF2B5EF4-FFF2-40B4-BE49-F238E27FC236}">
                <a16:creationId xmlns:a16="http://schemas.microsoft.com/office/drawing/2014/main" id="{8377D291-D340-4926-A6FC-C78A08C5BB2D}"/>
              </a:ext>
            </a:extLst>
          </p:cNvPr>
          <p:cNvSpPr>
            <a:spLocks noChangeAspect="1" noEditPoints="1"/>
          </p:cNvSpPr>
          <p:nvPr/>
        </p:nvSpPr>
        <p:spPr bwMode="auto">
          <a:xfrm>
            <a:off x="6441845" y="2564601"/>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6E6E6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171">
            <a:extLst>
              <a:ext uri="{FF2B5EF4-FFF2-40B4-BE49-F238E27FC236}">
                <a16:creationId xmlns:a16="http://schemas.microsoft.com/office/drawing/2014/main" id="{3278F2B2-6A5F-4D64-A49C-297EFC52BE09}"/>
              </a:ext>
            </a:extLst>
          </p:cNvPr>
          <p:cNvSpPr>
            <a:spLocks noChangeAspect="1" noEditPoints="1"/>
          </p:cNvSpPr>
          <p:nvPr/>
        </p:nvSpPr>
        <p:spPr bwMode="auto">
          <a:xfrm>
            <a:off x="5639072" y="5446933"/>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6E6E6E"/>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33" name="Picture 32">
            <a:hlinkClick r:id="rId2"/>
            <a:extLst>
              <a:ext uri="{FF2B5EF4-FFF2-40B4-BE49-F238E27FC236}">
                <a16:creationId xmlns:a16="http://schemas.microsoft.com/office/drawing/2014/main" id="{B494FA07-4551-4DF6-A412-D079CDA410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26684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wipe(left)">
                                      <p:cBhvr>
                                        <p:cTn id="7" dur="500"/>
                                        <p:tgtEl>
                                          <p:spTgt spid="53"/>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1"/>
                                        </p:tgtEl>
                                        <p:attrNameLst>
                                          <p:attrName>style.visibility</p:attrName>
                                        </p:attrNameLst>
                                      </p:cBhvr>
                                      <p:to>
                                        <p:strVal val="visible"/>
                                      </p:to>
                                    </p:set>
                                    <p:animEffect transition="in" filter="wipe(left)">
                                      <p:cBhvr>
                                        <p:cTn id="10" dur="500"/>
                                        <p:tgtEl>
                                          <p:spTgt spid="51"/>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52">
                                            <p:txEl>
                                              <p:pRg st="0" end="0"/>
                                            </p:txEl>
                                          </p:spTgt>
                                        </p:tgtEl>
                                        <p:attrNameLst>
                                          <p:attrName>style.visibility</p:attrName>
                                        </p:attrNameLst>
                                      </p:cBhvr>
                                      <p:to>
                                        <p:strVal val="visible"/>
                                      </p:to>
                                    </p:set>
                                    <p:animEffect transition="in" filter="fade">
                                      <p:cBhvr>
                                        <p:cTn id="14" dur="500"/>
                                        <p:tgtEl>
                                          <p:spTgt spid="52">
                                            <p:txEl>
                                              <p:pRg st="0" end="0"/>
                                            </p:txEl>
                                          </p:spTgt>
                                        </p:tgtEl>
                                      </p:cBhvr>
                                    </p:animEffect>
                                    <p:anim calcmode="lin" valueType="num">
                                      <p:cBhvr>
                                        <p:cTn id="15" dur="5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52">
                                            <p:txEl>
                                              <p:pRg st="2" end="2"/>
                                            </p:txEl>
                                          </p:spTgt>
                                        </p:tgtEl>
                                        <p:attrNameLst>
                                          <p:attrName>style.visibility</p:attrName>
                                        </p:attrNameLst>
                                      </p:cBhvr>
                                      <p:to>
                                        <p:strVal val="visible"/>
                                      </p:to>
                                    </p:set>
                                    <p:animEffect transition="in" filter="fade">
                                      <p:cBhvr>
                                        <p:cTn id="20" dur="500"/>
                                        <p:tgtEl>
                                          <p:spTgt spid="52">
                                            <p:txEl>
                                              <p:pRg st="2" end="2"/>
                                            </p:txEl>
                                          </p:spTgt>
                                        </p:tgtEl>
                                      </p:cBhvr>
                                    </p:animEffect>
                                    <p:anim calcmode="lin" valueType="num">
                                      <p:cBhvr>
                                        <p:cTn id="21" dur="500" fill="hold"/>
                                        <p:tgtEl>
                                          <p:spTgt spid="52">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52">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52">
                                            <p:txEl>
                                              <p:pRg st="3" end="3"/>
                                            </p:txEl>
                                          </p:spTgt>
                                        </p:tgtEl>
                                        <p:attrNameLst>
                                          <p:attrName>style.visibility</p:attrName>
                                        </p:attrNameLst>
                                      </p:cBhvr>
                                      <p:to>
                                        <p:strVal val="visible"/>
                                      </p:to>
                                    </p:set>
                                    <p:animEffect transition="in" filter="fade">
                                      <p:cBhvr>
                                        <p:cTn id="26" dur="500"/>
                                        <p:tgtEl>
                                          <p:spTgt spid="52">
                                            <p:txEl>
                                              <p:pRg st="3" end="3"/>
                                            </p:txEl>
                                          </p:spTgt>
                                        </p:tgtEl>
                                      </p:cBhvr>
                                    </p:animEffect>
                                    <p:anim calcmode="lin" valueType="num">
                                      <p:cBhvr>
                                        <p:cTn id="27" dur="500" fill="hold"/>
                                        <p:tgtEl>
                                          <p:spTgt spid="52">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52">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52">
                                            <p:txEl>
                                              <p:pRg st="5" end="5"/>
                                            </p:txEl>
                                          </p:spTgt>
                                        </p:tgtEl>
                                        <p:attrNameLst>
                                          <p:attrName>style.visibility</p:attrName>
                                        </p:attrNameLst>
                                      </p:cBhvr>
                                      <p:to>
                                        <p:strVal val="visible"/>
                                      </p:to>
                                    </p:set>
                                    <p:animEffect transition="in" filter="fade">
                                      <p:cBhvr>
                                        <p:cTn id="32" dur="500"/>
                                        <p:tgtEl>
                                          <p:spTgt spid="52">
                                            <p:txEl>
                                              <p:pRg st="5" end="5"/>
                                            </p:txEl>
                                          </p:spTgt>
                                        </p:tgtEl>
                                      </p:cBhvr>
                                    </p:animEffect>
                                    <p:anim calcmode="lin" valueType="num">
                                      <p:cBhvr>
                                        <p:cTn id="33" dur="500" fill="hold"/>
                                        <p:tgtEl>
                                          <p:spTgt spid="52">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52">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52">
                                            <p:txEl>
                                              <p:pRg st="7" end="7"/>
                                            </p:txEl>
                                          </p:spTgt>
                                        </p:tgtEl>
                                        <p:attrNameLst>
                                          <p:attrName>style.visibility</p:attrName>
                                        </p:attrNameLst>
                                      </p:cBhvr>
                                      <p:to>
                                        <p:strVal val="visible"/>
                                      </p:to>
                                    </p:set>
                                    <p:animEffect transition="in" filter="fade">
                                      <p:cBhvr>
                                        <p:cTn id="38" dur="500"/>
                                        <p:tgtEl>
                                          <p:spTgt spid="52">
                                            <p:txEl>
                                              <p:pRg st="7" end="7"/>
                                            </p:txEl>
                                          </p:spTgt>
                                        </p:tgtEl>
                                      </p:cBhvr>
                                    </p:animEffect>
                                    <p:anim calcmode="lin" valueType="num">
                                      <p:cBhvr>
                                        <p:cTn id="39" dur="500" fill="hold"/>
                                        <p:tgtEl>
                                          <p:spTgt spid="52">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52">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52">
                                            <p:txEl>
                                              <p:pRg st="9" end="9"/>
                                            </p:txEl>
                                          </p:spTgt>
                                        </p:tgtEl>
                                        <p:attrNameLst>
                                          <p:attrName>style.visibility</p:attrName>
                                        </p:attrNameLst>
                                      </p:cBhvr>
                                      <p:to>
                                        <p:strVal val="visible"/>
                                      </p:to>
                                    </p:set>
                                    <p:animEffect transition="in" filter="fade">
                                      <p:cBhvr>
                                        <p:cTn id="44" dur="500"/>
                                        <p:tgtEl>
                                          <p:spTgt spid="52">
                                            <p:txEl>
                                              <p:pRg st="9" end="9"/>
                                            </p:txEl>
                                          </p:spTgt>
                                        </p:tgtEl>
                                      </p:cBhvr>
                                    </p:animEffect>
                                    <p:anim calcmode="lin" valueType="num">
                                      <p:cBhvr>
                                        <p:cTn id="45" dur="500" fill="hold"/>
                                        <p:tgtEl>
                                          <p:spTgt spid="52">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52">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22" presetClass="entr" presetSubtype="2" fill="hold" grpId="0" nodeType="afterEffect">
                                  <p:stCondLst>
                                    <p:cond delay="0"/>
                                  </p:stCondLst>
                                  <p:childTnLst>
                                    <p:set>
                                      <p:cBhvr>
                                        <p:cTn id="49" dur="1" fill="hold">
                                          <p:stCondLst>
                                            <p:cond delay="0"/>
                                          </p:stCondLst>
                                        </p:cTn>
                                        <p:tgtEl>
                                          <p:spTgt spid="47"/>
                                        </p:tgtEl>
                                        <p:attrNameLst>
                                          <p:attrName>style.visibility</p:attrName>
                                        </p:attrNameLst>
                                      </p:cBhvr>
                                      <p:to>
                                        <p:strVal val="visible"/>
                                      </p:to>
                                    </p:set>
                                    <p:animEffect transition="in" filter="wipe(right)">
                                      <p:cBhvr>
                                        <p:cTn id="50" dur="1000"/>
                                        <p:tgtEl>
                                          <p:spTgt spid="47"/>
                                        </p:tgtEl>
                                      </p:cBhvr>
                                    </p:animEffect>
                                  </p:childTnLst>
                                </p:cTn>
                              </p:par>
                            </p:childTnLst>
                          </p:cTn>
                        </p:par>
                        <p:par>
                          <p:cTn id="51" fill="hold">
                            <p:stCondLst>
                              <p:cond delay="4500"/>
                            </p:stCondLst>
                            <p:childTnLst>
                              <p:par>
                                <p:cTn id="52" presetID="22" presetClass="entr" presetSubtype="8" fill="hold" grpId="0" nodeType="afterEffect">
                                  <p:stCondLst>
                                    <p:cond delay="0"/>
                                  </p:stCondLst>
                                  <p:childTnLst>
                                    <p:set>
                                      <p:cBhvr>
                                        <p:cTn id="53" dur="1" fill="hold">
                                          <p:stCondLst>
                                            <p:cond delay="0"/>
                                          </p:stCondLst>
                                        </p:cTn>
                                        <p:tgtEl>
                                          <p:spTgt spid="46"/>
                                        </p:tgtEl>
                                        <p:attrNameLst>
                                          <p:attrName>style.visibility</p:attrName>
                                        </p:attrNameLst>
                                      </p:cBhvr>
                                      <p:to>
                                        <p:strVal val="visible"/>
                                      </p:to>
                                    </p:set>
                                    <p:animEffect transition="in" filter="wipe(left)">
                                      <p:cBhvr>
                                        <p:cTn id="54" dur="500"/>
                                        <p:tgtEl>
                                          <p:spTgt spid="46"/>
                                        </p:tgtEl>
                                      </p:cBhvr>
                                    </p:animEffect>
                                  </p:childTnLst>
                                </p:cTn>
                              </p:par>
                            </p:childTnLst>
                          </p:cTn>
                        </p:par>
                        <p:par>
                          <p:cTn id="55" fill="hold">
                            <p:stCondLst>
                              <p:cond delay="5000"/>
                            </p:stCondLst>
                            <p:childTnLst>
                              <p:par>
                                <p:cTn id="56" presetID="53" presetClass="entr" presetSubtype="16" fill="hold" grpId="0" nodeType="afterEffect">
                                  <p:stCondLst>
                                    <p:cond delay="0"/>
                                  </p:stCondLst>
                                  <p:childTnLst>
                                    <p:set>
                                      <p:cBhvr>
                                        <p:cTn id="57" dur="1" fill="hold">
                                          <p:stCondLst>
                                            <p:cond delay="0"/>
                                          </p:stCondLst>
                                        </p:cTn>
                                        <p:tgtEl>
                                          <p:spTgt spid="49"/>
                                        </p:tgtEl>
                                        <p:attrNameLst>
                                          <p:attrName>style.visibility</p:attrName>
                                        </p:attrNameLst>
                                      </p:cBhvr>
                                      <p:to>
                                        <p:strVal val="visible"/>
                                      </p:to>
                                    </p:set>
                                    <p:anim calcmode="lin" valueType="num">
                                      <p:cBhvr>
                                        <p:cTn id="58" dur="500" fill="hold"/>
                                        <p:tgtEl>
                                          <p:spTgt spid="49"/>
                                        </p:tgtEl>
                                        <p:attrNameLst>
                                          <p:attrName>ppt_w</p:attrName>
                                        </p:attrNameLst>
                                      </p:cBhvr>
                                      <p:tavLst>
                                        <p:tav tm="0">
                                          <p:val>
                                            <p:fltVal val="0"/>
                                          </p:val>
                                        </p:tav>
                                        <p:tav tm="100000">
                                          <p:val>
                                            <p:strVal val="#ppt_w"/>
                                          </p:val>
                                        </p:tav>
                                      </p:tavLst>
                                    </p:anim>
                                    <p:anim calcmode="lin" valueType="num">
                                      <p:cBhvr>
                                        <p:cTn id="59" dur="500" fill="hold"/>
                                        <p:tgtEl>
                                          <p:spTgt spid="49"/>
                                        </p:tgtEl>
                                        <p:attrNameLst>
                                          <p:attrName>ppt_h</p:attrName>
                                        </p:attrNameLst>
                                      </p:cBhvr>
                                      <p:tavLst>
                                        <p:tav tm="0">
                                          <p:val>
                                            <p:fltVal val="0"/>
                                          </p:val>
                                        </p:tav>
                                        <p:tav tm="100000">
                                          <p:val>
                                            <p:strVal val="#ppt_h"/>
                                          </p:val>
                                        </p:tav>
                                      </p:tavLst>
                                    </p:anim>
                                    <p:animEffect transition="in" filter="fade">
                                      <p:cBhvr>
                                        <p:cTn id="60" dur="500"/>
                                        <p:tgtEl>
                                          <p:spTgt spid="49"/>
                                        </p:tgtEl>
                                      </p:cBhvr>
                                    </p:animEffect>
                                  </p:childTnLst>
                                </p:cTn>
                              </p:par>
                              <p:par>
                                <p:cTn id="61" presetID="42" presetClass="entr" presetSubtype="0" fill="hold" grpId="0" nodeType="withEffect">
                                  <p:stCondLst>
                                    <p:cond delay="0"/>
                                  </p:stCondLst>
                                  <p:childTnLst>
                                    <p:set>
                                      <p:cBhvr>
                                        <p:cTn id="62" dur="1" fill="hold">
                                          <p:stCondLst>
                                            <p:cond delay="0"/>
                                          </p:stCondLst>
                                        </p:cTn>
                                        <p:tgtEl>
                                          <p:spTgt spid="50"/>
                                        </p:tgtEl>
                                        <p:attrNameLst>
                                          <p:attrName>style.visibility</p:attrName>
                                        </p:attrNameLst>
                                      </p:cBhvr>
                                      <p:to>
                                        <p:strVal val="visible"/>
                                      </p:to>
                                    </p:set>
                                    <p:animEffect transition="in" filter="fade">
                                      <p:cBhvr>
                                        <p:cTn id="63" dur="1000"/>
                                        <p:tgtEl>
                                          <p:spTgt spid="50"/>
                                        </p:tgtEl>
                                      </p:cBhvr>
                                    </p:animEffect>
                                    <p:anim calcmode="lin" valueType="num">
                                      <p:cBhvr>
                                        <p:cTn id="64" dur="1000" fill="hold"/>
                                        <p:tgtEl>
                                          <p:spTgt spid="50"/>
                                        </p:tgtEl>
                                        <p:attrNameLst>
                                          <p:attrName>ppt_x</p:attrName>
                                        </p:attrNameLst>
                                      </p:cBhvr>
                                      <p:tavLst>
                                        <p:tav tm="0">
                                          <p:val>
                                            <p:strVal val="#ppt_x"/>
                                          </p:val>
                                        </p:tav>
                                        <p:tav tm="100000">
                                          <p:val>
                                            <p:strVal val="#ppt_x"/>
                                          </p:val>
                                        </p:tav>
                                      </p:tavLst>
                                    </p:anim>
                                    <p:anim calcmode="lin" valueType="num">
                                      <p:cBhvr>
                                        <p:cTn id="65" dur="1000" fill="hold"/>
                                        <p:tgtEl>
                                          <p:spTgt spid="50"/>
                                        </p:tgtEl>
                                        <p:attrNameLst>
                                          <p:attrName>ppt_y</p:attrName>
                                        </p:attrNameLst>
                                      </p:cBhvr>
                                      <p:tavLst>
                                        <p:tav tm="0">
                                          <p:val>
                                            <p:strVal val="#ppt_y+.1"/>
                                          </p:val>
                                        </p:tav>
                                        <p:tav tm="100000">
                                          <p:val>
                                            <p:strVal val="#ppt_y"/>
                                          </p:val>
                                        </p:tav>
                                      </p:tavLst>
                                    </p:anim>
                                  </p:childTnLst>
                                </p:cTn>
                              </p:par>
                            </p:childTnLst>
                          </p:cTn>
                        </p:par>
                        <p:par>
                          <p:cTn id="66" fill="hold">
                            <p:stCondLst>
                              <p:cond delay="6000"/>
                            </p:stCondLst>
                            <p:childTnLst>
                              <p:par>
                                <p:cTn id="67" presetID="22" presetClass="entr" presetSubtype="8" fill="hold" grpId="0" nodeType="afterEffect">
                                  <p:stCondLst>
                                    <p:cond delay="0"/>
                                  </p:stCondLst>
                                  <p:childTnLst>
                                    <p:set>
                                      <p:cBhvr>
                                        <p:cTn id="68" dur="1" fill="hold">
                                          <p:stCondLst>
                                            <p:cond delay="0"/>
                                          </p:stCondLst>
                                        </p:cTn>
                                        <p:tgtEl>
                                          <p:spTgt spid="45"/>
                                        </p:tgtEl>
                                        <p:attrNameLst>
                                          <p:attrName>style.visibility</p:attrName>
                                        </p:attrNameLst>
                                      </p:cBhvr>
                                      <p:to>
                                        <p:strVal val="visible"/>
                                      </p:to>
                                    </p:set>
                                    <p:animEffect transition="in" filter="wipe(left)">
                                      <p:cBhvr>
                                        <p:cTn id="69" dur="500"/>
                                        <p:tgtEl>
                                          <p:spTgt spid="45"/>
                                        </p:tgtEl>
                                      </p:cBhvr>
                                    </p:animEffect>
                                  </p:childTnLst>
                                </p:cTn>
                              </p:par>
                            </p:childTnLst>
                          </p:cTn>
                        </p:par>
                        <p:par>
                          <p:cTn id="70" fill="hold">
                            <p:stCondLst>
                              <p:cond delay="6500"/>
                            </p:stCondLst>
                            <p:childTnLst>
                              <p:par>
                                <p:cTn id="71" presetID="49" presetClass="entr" presetSubtype="0" decel="100000" fill="hold" nodeType="afterEffect">
                                  <p:stCondLst>
                                    <p:cond delay="0"/>
                                  </p:stCondLst>
                                  <p:childTnLst>
                                    <p:set>
                                      <p:cBhvr>
                                        <p:cTn id="72" dur="1" fill="hold">
                                          <p:stCondLst>
                                            <p:cond delay="0"/>
                                          </p:stCondLst>
                                        </p:cTn>
                                        <p:tgtEl>
                                          <p:spTgt spid="31"/>
                                        </p:tgtEl>
                                        <p:attrNameLst>
                                          <p:attrName>style.visibility</p:attrName>
                                        </p:attrNameLst>
                                      </p:cBhvr>
                                      <p:to>
                                        <p:strVal val="visible"/>
                                      </p:to>
                                    </p:set>
                                    <p:anim calcmode="lin" valueType="num">
                                      <p:cBhvr>
                                        <p:cTn id="73" dur="500" fill="hold"/>
                                        <p:tgtEl>
                                          <p:spTgt spid="31"/>
                                        </p:tgtEl>
                                        <p:attrNameLst>
                                          <p:attrName>ppt_w</p:attrName>
                                        </p:attrNameLst>
                                      </p:cBhvr>
                                      <p:tavLst>
                                        <p:tav tm="0">
                                          <p:val>
                                            <p:fltVal val="0"/>
                                          </p:val>
                                        </p:tav>
                                        <p:tav tm="100000">
                                          <p:val>
                                            <p:strVal val="#ppt_w"/>
                                          </p:val>
                                        </p:tav>
                                      </p:tavLst>
                                    </p:anim>
                                    <p:anim calcmode="lin" valueType="num">
                                      <p:cBhvr>
                                        <p:cTn id="74" dur="500" fill="hold"/>
                                        <p:tgtEl>
                                          <p:spTgt spid="31"/>
                                        </p:tgtEl>
                                        <p:attrNameLst>
                                          <p:attrName>ppt_h</p:attrName>
                                        </p:attrNameLst>
                                      </p:cBhvr>
                                      <p:tavLst>
                                        <p:tav tm="0">
                                          <p:val>
                                            <p:fltVal val="0"/>
                                          </p:val>
                                        </p:tav>
                                        <p:tav tm="100000">
                                          <p:val>
                                            <p:strVal val="#ppt_h"/>
                                          </p:val>
                                        </p:tav>
                                      </p:tavLst>
                                    </p:anim>
                                    <p:anim calcmode="lin" valueType="num">
                                      <p:cBhvr>
                                        <p:cTn id="75" dur="500" fill="hold"/>
                                        <p:tgtEl>
                                          <p:spTgt spid="31"/>
                                        </p:tgtEl>
                                        <p:attrNameLst>
                                          <p:attrName>style.rotation</p:attrName>
                                        </p:attrNameLst>
                                      </p:cBhvr>
                                      <p:tavLst>
                                        <p:tav tm="0">
                                          <p:val>
                                            <p:fltVal val="360"/>
                                          </p:val>
                                        </p:tav>
                                        <p:tav tm="100000">
                                          <p:val>
                                            <p:fltVal val="0"/>
                                          </p:val>
                                        </p:tav>
                                      </p:tavLst>
                                    </p:anim>
                                    <p:animEffect transition="in" filter="fade">
                                      <p:cBhvr>
                                        <p:cTn id="76" dur="500"/>
                                        <p:tgtEl>
                                          <p:spTgt spid="31"/>
                                        </p:tgtEl>
                                      </p:cBhvr>
                                    </p:animEffect>
                                  </p:childTnLst>
                                </p:cTn>
                              </p:par>
                            </p:childTnLst>
                          </p:cTn>
                        </p:par>
                        <p:par>
                          <p:cTn id="77" fill="hold">
                            <p:stCondLst>
                              <p:cond delay="7000"/>
                            </p:stCondLst>
                            <p:childTnLst>
                              <p:par>
                                <p:cTn id="78" presetID="2" presetClass="entr" presetSubtype="2" fill="hold" grpId="0" nodeType="afterEffect">
                                  <p:stCondLst>
                                    <p:cond delay="0"/>
                                  </p:stCondLst>
                                  <p:childTnLst>
                                    <p:set>
                                      <p:cBhvr>
                                        <p:cTn id="79" dur="1" fill="hold">
                                          <p:stCondLst>
                                            <p:cond delay="0"/>
                                          </p:stCondLst>
                                        </p:cTn>
                                        <p:tgtEl>
                                          <p:spTgt spid="48"/>
                                        </p:tgtEl>
                                        <p:attrNameLst>
                                          <p:attrName>style.visibility</p:attrName>
                                        </p:attrNameLst>
                                      </p:cBhvr>
                                      <p:to>
                                        <p:strVal val="visible"/>
                                      </p:to>
                                    </p:set>
                                    <p:anim calcmode="lin" valueType="num">
                                      <p:cBhvr additive="base">
                                        <p:cTn id="80" dur="500" fill="hold"/>
                                        <p:tgtEl>
                                          <p:spTgt spid="48"/>
                                        </p:tgtEl>
                                        <p:attrNameLst>
                                          <p:attrName>ppt_x</p:attrName>
                                        </p:attrNameLst>
                                      </p:cBhvr>
                                      <p:tavLst>
                                        <p:tav tm="0">
                                          <p:val>
                                            <p:strVal val="1+#ppt_w/2"/>
                                          </p:val>
                                        </p:tav>
                                        <p:tav tm="100000">
                                          <p:val>
                                            <p:strVal val="#ppt_x"/>
                                          </p:val>
                                        </p:tav>
                                      </p:tavLst>
                                    </p:anim>
                                    <p:anim calcmode="lin" valueType="num">
                                      <p:cBhvr additive="base">
                                        <p:cTn id="81" dur="500" fill="hold"/>
                                        <p:tgtEl>
                                          <p:spTgt spid="48"/>
                                        </p:tgtEl>
                                        <p:attrNameLst>
                                          <p:attrName>ppt_y</p:attrName>
                                        </p:attrNameLst>
                                      </p:cBhvr>
                                      <p:tavLst>
                                        <p:tav tm="0">
                                          <p:val>
                                            <p:strVal val="#ppt_y"/>
                                          </p:val>
                                        </p:tav>
                                        <p:tav tm="100000">
                                          <p:val>
                                            <p:strVal val="#ppt_y"/>
                                          </p:val>
                                        </p:tav>
                                      </p:tavLst>
                                    </p:anim>
                                  </p:childTnLst>
                                </p:cTn>
                              </p:par>
                            </p:childTnLst>
                          </p:cTn>
                        </p:par>
                        <p:par>
                          <p:cTn id="82" fill="hold">
                            <p:stCondLst>
                              <p:cond delay="7500"/>
                            </p:stCondLst>
                            <p:childTnLst>
                              <p:par>
                                <p:cTn id="83" presetID="22" presetClass="entr" presetSubtype="2" fill="hold" grpId="0" nodeType="afterEffect">
                                  <p:stCondLst>
                                    <p:cond delay="0"/>
                                  </p:stCondLst>
                                  <p:childTnLst>
                                    <p:set>
                                      <p:cBhvr>
                                        <p:cTn id="84" dur="1" fill="hold">
                                          <p:stCondLst>
                                            <p:cond delay="0"/>
                                          </p:stCondLst>
                                        </p:cTn>
                                        <p:tgtEl>
                                          <p:spTgt spid="20"/>
                                        </p:tgtEl>
                                        <p:attrNameLst>
                                          <p:attrName>style.visibility</p:attrName>
                                        </p:attrNameLst>
                                      </p:cBhvr>
                                      <p:to>
                                        <p:strVal val="visible"/>
                                      </p:to>
                                    </p:set>
                                    <p:animEffect transition="in" filter="wipe(right)">
                                      <p:cBhvr>
                                        <p:cTn id="85" dur="500"/>
                                        <p:tgtEl>
                                          <p:spTgt spid="20"/>
                                        </p:tgtEl>
                                      </p:cBhvr>
                                    </p:animEffect>
                                  </p:childTnLst>
                                </p:cTn>
                              </p:par>
                            </p:childTnLst>
                          </p:cTn>
                        </p:par>
                        <p:par>
                          <p:cTn id="86" fill="hold">
                            <p:stCondLst>
                              <p:cond delay="8000"/>
                            </p:stCondLst>
                            <p:childTnLst>
                              <p:par>
                                <p:cTn id="87" presetID="22" presetClass="entr" presetSubtype="8" fill="hold" grpId="0" nodeType="afterEffect">
                                  <p:stCondLst>
                                    <p:cond delay="0"/>
                                  </p:stCondLst>
                                  <p:childTnLst>
                                    <p:set>
                                      <p:cBhvr>
                                        <p:cTn id="88" dur="1" fill="hold">
                                          <p:stCondLst>
                                            <p:cond delay="0"/>
                                          </p:stCondLst>
                                        </p:cTn>
                                        <p:tgtEl>
                                          <p:spTgt spid="19"/>
                                        </p:tgtEl>
                                        <p:attrNameLst>
                                          <p:attrName>style.visibility</p:attrName>
                                        </p:attrNameLst>
                                      </p:cBhvr>
                                      <p:to>
                                        <p:strVal val="visible"/>
                                      </p:to>
                                    </p:set>
                                    <p:animEffect transition="in" filter="wipe(left)">
                                      <p:cBhvr>
                                        <p:cTn id="89" dur="500"/>
                                        <p:tgtEl>
                                          <p:spTgt spid="19"/>
                                        </p:tgtEl>
                                      </p:cBhvr>
                                    </p:animEffect>
                                  </p:childTnLst>
                                </p:cTn>
                              </p:par>
                            </p:childTnLst>
                          </p:cTn>
                        </p:par>
                        <p:par>
                          <p:cTn id="90" fill="hold">
                            <p:stCondLst>
                              <p:cond delay="8500"/>
                            </p:stCondLst>
                            <p:childTnLst>
                              <p:par>
                                <p:cTn id="91" presetID="53" presetClass="entr" presetSubtype="16" fill="hold" grpId="0" nodeType="afterEffect">
                                  <p:stCondLst>
                                    <p:cond delay="0"/>
                                  </p:stCondLst>
                                  <p:childTnLst>
                                    <p:set>
                                      <p:cBhvr>
                                        <p:cTn id="92" dur="1" fill="hold">
                                          <p:stCondLst>
                                            <p:cond delay="0"/>
                                          </p:stCondLst>
                                        </p:cTn>
                                        <p:tgtEl>
                                          <p:spTgt spid="37"/>
                                        </p:tgtEl>
                                        <p:attrNameLst>
                                          <p:attrName>style.visibility</p:attrName>
                                        </p:attrNameLst>
                                      </p:cBhvr>
                                      <p:to>
                                        <p:strVal val="visible"/>
                                      </p:to>
                                    </p:set>
                                    <p:anim calcmode="lin" valueType="num">
                                      <p:cBhvr>
                                        <p:cTn id="93" dur="1000" fill="hold"/>
                                        <p:tgtEl>
                                          <p:spTgt spid="37"/>
                                        </p:tgtEl>
                                        <p:attrNameLst>
                                          <p:attrName>ppt_w</p:attrName>
                                        </p:attrNameLst>
                                      </p:cBhvr>
                                      <p:tavLst>
                                        <p:tav tm="0">
                                          <p:val>
                                            <p:fltVal val="0"/>
                                          </p:val>
                                        </p:tav>
                                        <p:tav tm="100000">
                                          <p:val>
                                            <p:strVal val="#ppt_w"/>
                                          </p:val>
                                        </p:tav>
                                      </p:tavLst>
                                    </p:anim>
                                    <p:anim calcmode="lin" valueType="num">
                                      <p:cBhvr>
                                        <p:cTn id="94" dur="1000" fill="hold"/>
                                        <p:tgtEl>
                                          <p:spTgt spid="37"/>
                                        </p:tgtEl>
                                        <p:attrNameLst>
                                          <p:attrName>ppt_h</p:attrName>
                                        </p:attrNameLst>
                                      </p:cBhvr>
                                      <p:tavLst>
                                        <p:tav tm="0">
                                          <p:val>
                                            <p:fltVal val="0"/>
                                          </p:val>
                                        </p:tav>
                                        <p:tav tm="100000">
                                          <p:val>
                                            <p:strVal val="#ppt_h"/>
                                          </p:val>
                                        </p:tav>
                                      </p:tavLst>
                                    </p:anim>
                                    <p:animEffect transition="in" filter="fade">
                                      <p:cBhvr>
                                        <p:cTn id="95" dur="1000"/>
                                        <p:tgtEl>
                                          <p:spTgt spid="37"/>
                                        </p:tgtEl>
                                      </p:cBhvr>
                                    </p:animEffect>
                                  </p:childTnLst>
                                </p:cTn>
                              </p:par>
                              <p:par>
                                <p:cTn id="96" presetID="42" presetClass="entr" presetSubtype="0" fill="hold" grpId="0" nodeType="withEffect">
                                  <p:stCondLst>
                                    <p:cond delay="0"/>
                                  </p:stCondLst>
                                  <p:childTnLst>
                                    <p:set>
                                      <p:cBhvr>
                                        <p:cTn id="97" dur="1" fill="hold">
                                          <p:stCondLst>
                                            <p:cond delay="0"/>
                                          </p:stCondLst>
                                        </p:cTn>
                                        <p:tgtEl>
                                          <p:spTgt spid="23"/>
                                        </p:tgtEl>
                                        <p:attrNameLst>
                                          <p:attrName>style.visibility</p:attrName>
                                        </p:attrNameLst>
                                      </p:cBhvr>
                                      <p:to>
                                        <p:strVal val="visible"/>
                                      </p:to>
                                    </p:set>
                                    <p:animEffect transition="in" filter="fade">
                                      <p:cBhvr>
                                        <p:cTn id="98" dur="1000"/>
                                        <p:tgtEl>
                                          <p:spTgt spid="23"/>
                                        </p:tgtEl>
                                      </p:cBhvr>
                                    </p:animEffect>
                                    <p:anim calcmode="lin" valueType="num">
                                      <p:cBhvr>
                                        <p:cTn id="99" dur="1000" fill="hold"/>
                                        <p:tgtEl>
                                          <p:spTgt spid="23"/>
                                        </p:tgtEl>
                                        <p:attrNameLst>
                                          <p:attrName>ppt_x</p:attrName>
                                        </p:attrNameLst>
                                      </p:cBhvr>
                                      <p:tavLst>
                                        <p:tav tm="0">
                                          <p:val>
                                            <p:strVal val="#ppt_x"/>
                                          </p:val>
                                        </p:tav>
                                        <p:tav tm="100000">
                                          <p:val>
                                            <p:strVal val="#ppt_x"/>
                                          </p:val>
                                        </p:tav>
                                      </p:tavLst>
                                    </p:anim>
                                    <p:anim calcmode="lin" valueType="num">
                                      <p:cBhvr>
                                        <p:cTn id="100" dur="1000" fill="hold"/>
                                        <p:tgtEl>
                                          <p:spTgt spid="23"/>
                                        </p:tgtEl>
                                        <p:attrNameLst>
                                          <p:attrName>ppt_y</p:attrName>
                                        </p:attrNameLst>
                                      </p:cBhvr>
                                      <p:tavLst>
                                        <p:tav tm="0">
                                          <p:val>
                                            <p:strVal val="#ppt_y+.1"/>
                                          </p:val>
                                        </p:tav>
                                        <p:tav tm="100000">
                                          <p:val>
                                            <p:strVal val="#ppt_y"/>
                                          </p:val>
                                        </p:tav>
                                      </p:tavLst>
                                    </p:anim>
                                  </p:childTnLst>
                                </p:cTn>
                              </p:par>
                            </p:childTnLst>
                          </p:cTn>
                        </p:par>
                        <p:par>
                          <p:cTn id="101" fill="hold">
                            <p:stCondLst>
                              <p:cond delay="9500"/>
                            </p:stCondLst>
                            <p:childTnLst>
                              <p:par>
                                <p:cTn id="102" presetID="22" presetClass="entr" presetSubtype="8" fill="hold" grpId="0" nodeType="afterEffect">
                                  <p:stCondLst>
                                    <p:cond delay="0"/>
                                  </p:stCondLst>
                                  <p:childTnLst>
                                    <p:set>
                                      <p:cBhvr>
                                        <p:cTn id="103" dur="1" fill="hold">
                                          <p:stCondLst>
                                            <p:cond delay="0"/>
                                          </p:stCondLst>
                                        </p:cTn>
                                        <p:tgtEl>
                                          <p:spTgt spid="18"/>
                                        </p:tgtEl>
                                        <p:attrNameLst>
                                          <p:attrName>style.visibility</p:attrName>
                                        </p:attrNameLst>
                                      </p:cBhvr>
                                      <p:to>
                                        <p:strVal val="visible"/>
                                      </p:to>
                                    </p:set>
                                    <p:animEffect transition="in" filter="wipe(left)">
                                      <p:cBhvr>
                                        <p:cTn id="104" dur="500"/>
                                        <p:tgtEl>
                                          <p:spTgt spid="18"/>
                                        </p:tgtEl>
                                      </p:cBhvr>
                                    </p:animEffect>
                                  </p:childTnLst>
                                </p:cTn>
                              </p:par>
                            </p:childTnLst>
                          </p:cTn>
                        </p:par>
                        <p:par>
                          <p:cTn id="105" fill="hold">
                            <p:stCondLst>
                              <p:cond delay="10000"/>
                            </p:stCondLst>
                            <p:childTnLst>
                              <p:par>
                                <p:cTn id="106" presetID="49" presetClass="entr" presetSubtype="0" decel="100000" fill="hold" nodeType="afterEffect">
                                  <p:stCondLst>
                                    <p:cond delay="0"/>
                                  </p:stCondLst>
                                  <p:childTnLst>
                                    <p:set>
                                      <p:cBhvr>
                                        <p:cTn id="107" dur="1" fill="hold">
                                          <p:stCondLst>
                                            <p:cond delay="0"/>
                                          </p:stCondLst>
                                        </p:cTn>
                                        <p:tgtEl>
                                          <p:spTgt spid="54"/>
                                        </p:tgtEl>
                                        <p:attrNameLst>
                                          <p:attrName>style.visibility</p:attrName>
                                        </p:attrNameLst>
                                      </p:cBhvr>
                                      <p:to>
                                        <p:strVal val="visible"/>
                                      </p:to>
                                    </p:set>
                                    <p:anim calcmode="lin" valueType="num">
                                      <p:cBhvr>
                                        <p:cTn id="108" dur="500" fill="hold"/>
                                        <p:tgtEl>
                                          <p:spTgt spid="54"/>
                                        </p:tgtEl>
                                        <p:attrNameLst>
                                          <p:attrName>ppt_w</p:attrName>
                                        </p:attrNameLst>
                                      </p:cBhvr>
                                      <p:tavLst>
                                        <p:tav tm="0">
                                          <p:val>
                                            <p:fltVal val="0"/>
                                          </p:val>
                                        </p:tav>
                                        <p:tav tm="100000">
                                          <p:val>
                                            <p:strVal val="#ppt_w"/>
                                          </p:val>
                                        </p:tav>
                                      </p:tavLst>
                                    </p:anim>
                                    <p:anim calcmode="lin" valueType="num">
                                      <p:cBhvr>
                                        <p:cTn id="109" dur="500" fill="hold"/>
                                        <p:tgtEl>
                                          <p:spTgt spid="54"/>
                                        </p:tgtEl>
                                        <p:attrNameLst>
                                          <p:attrName>ppt_h</p:attrName>
                                        </p:attrNameLst>
                                      </p:cBhvr>
                                      <p:tavLst>
                                        <p:tav tm="0">
                                          <p:val>
                                            <p:fltVal val="0"/>
                                          </p:val>
                                        </p:tav>
                                        <p:tav tm="100000">
                                          <p:val>
                                            <p:strVal val="#ppt_h"/>
                                          </p:val>
                                        </p:tav>
                                      </p:tavLst>
                                    </p:anim>
                                    <p:anim calcmode="lin" valueType="num">
                                      <p:cBhvr>
                                        <p:cTn id="110" dur="500" fill="hold"/>
                                        <p:tgtEl>
                                          <p:spTgt spid="54"/>
                                        </p:tgtEl>
                                        <p:attrNameLst>
                                          <p:attrName>style.rotation</p:attrName>
                                        </p:attrNameLst>
                                      </p:cBhvr>
                                      <p:tavLst>
                                        <p:tav tm="0">
                                          <p:val>
                                            <p:fltVal val="360"/>
                                          </p:val>
                                        </p:tav>
                                        <p:tav tm="100000">
                                          <p:val>
                                            <p:fltVal val="0"/>
                                          </p:val>
                                        </p:tav>
                                      </p:tavLst>
                                    </p:anim>
                                    <p:animEffect transition="in" filter="fade">
                                      <p:cBhvr>
                                        <p:cTn id="111" dur="500"/>
                                        <p:tgtEl>
                                          <p:spTgt spid="54"/>
                                        </p:tgtEl>
                                      </p:cBhvr>
                                    </p:animEffect>
                                  </p:childTnLst>
                                </p:cTn>
                              </p:par>
                            </p:childTnLst>
                          </p:cTn>
                        </p:par>
                        <p:par>
                          <p:cTn id="112" fill="hold">
                            <p:stCondLst>
                              <p:cond delay="10500"/>
                            </p:stCondLst>
                            <p:childTnLst>
                              <p:par>
                                <p:cTn id="113" presetID="2" presetClass="entr" presetSubtype="2" fill="hold" grpId="0" nodeType="afterEffect">
                                  <p:stCondLst>
                                    <p:cond delay="0"/>
                                  </p:stCondLst>
                                  <p:childTnLst>
                                    <p:set>
                                      <p:cBhvr>
                                        <p:cTn id="114" dur="1" fill="hold">
                                          <p:stCondLst>
                                            <p:cond delay="0"/>
                                          </p:stCondLst>
                                        </p:cTn>
                                        <p:tgtEl>
                                          <p:spTgt spid="21"/>
                                        </p:tgtEl>
                                        <p:attrNameLst>
                                          <p:attrName>style.visibility</p:attrName>
                                        </p:attrNameLst>
                                      </p:cBhvr>
                                      <p:to>
                                        <p:strVal val="visible"/>
                                      </p:to>
                                    </p:set>
                                    <p:anim calcmode="lin" valueType="num">
                                      <p:cBhvr additive="base">
                                        <p:cTn id="115" dur="500" fill="hold"/>
                                        <p:tgtEl>
                                          <p:spTgt spid="21"/>
                                        </p:tgtEl>
                                        <p:attrNameLst>
                                          <p:attrName>ppt_x</p:attrName>
                                        </p:attrNameLst>
                                      </p:cBhvr>
                                      <p:tavLst>
                                        <p:tav tm="0">
                                          <p:val>
                                            <p:strVal val="1+#ppt_w/2"/>
                                          </p:val>
                                        </p:tav>
                                        <p:tav tm="100000">
                                          <p:val>
                                            <p:strVal val="#ppt_x"/>
                                          </p:val>
                                        </p:tav>
                                      </p:tavLst>
                                    </p:anim>
                                    <p:anim calcmode="lin" valueType="num">
                                      <p:cBhvr additive="base">
                                        <p:cTn id="116" dur="500" fill="hold"/>
                                        <p:tgtEl>
                                          <p:spTgt spid="21"/>
                                        </p:tgtEl>
                                        <p:attrNameLst>
                                          <p:attrName>ppt_y</p:attrName>
                                        </p:attrNameLst>
                                      </p:cBhvr>
                                      <p:tavLst>
                                        <p:tav tm="0">
                                          <p:val>
                                            <p:strVal val="#ppt_y"/>
                                          </p:val>
                                        </p:tav>
                                        <p:tav tm="100000">
                                          <p:val>
                                            <p:strVal val="#ppt_y"/>
                                          </p:val>
                                        </p:tav>
                                      </p:tavLst>
                                    </p:anim>
                                  </p:childTnLst>
                                </p:cTn>
                              </p:par>
                            </p:childTnLst>
                          </p:cTn>
                        </p:par>
                        <p:par>
                          <p:cTn id="117" fill="hold">
                            <p:stCondLst>
                              <p:cond delay="11000"/>
                            </p:stCondLst>
                            <p:childTnLst>
                              <p:par>
                                <p:cTn id="118" presetID="22" presetClass="entr" presetSubtype="2" fill="hold" grpId="0" nodeType="afterEffect">
                                  <p:stCondLst>
                                    <p:cond delay="0"/>
                                  </p:stCondLst>
                                  <p:childTnLst>
                                    <p:set>
                                      <p:cBhvr>
                                        <p:cTn id="119" dur="1" fill="hold">
                                          <p:stCondLst>
                                            <p:cond delay="0"/>
                                          </p:stCondLst>
                                        </p:cTn>
                                        <p:tgtEl>
                                          <p:spTgt spid="30"/>
                                        </p:tgtEl>
                                        <p:attrNameLst>
                                          <p:attrName>style.visibility</p:attrName>
                                        </p:attrNameLst>
                                      </p:cBhvr>
                                      <p:to>
                                        <p:strVal val="visible"/>
                                      </p:to>
                                    </p:set>
                                    <p:animEffect transition="in" filter="wipe(right)">
                                      <p:cBhvr>
                                        <p:cTn id="120" dur="500"/>
                                        <p:tgtEl>
                                          <p:spTgt spid="30"/>
                                        </p:tgtEl>
                                      </p:cBhvr>
                                    </p:animEffect>
                                  </p:childTnLst>
                                </p:cTn>
                              </p:par>
                            </p:childTnLst>
                          </p:cTn>
                        </p:par>
                        <p:par>
                          <p:cTn id="121" fill="hold">
                            <p:stCondLst>
                              <p:cond delay="11500"/>
                            </p:stCondLst>
                            <p:childTnLst>
                              <p:par>
                                <p:cTn id="122" presetID="22" presetClass="entr" presetSubtype="8" fill="hold" grpId="0" nodeType="afterEffect">
                                  <p:stCondLst>
                                    <p:cond delay="0"/>
                                  </p:stCondLst>
                                  <p:childTnLst>
                                    <p:set>
                                      <p:cBhvr>
                                        <p:cTn id="123" dur="1" fill="hold">
                                          <p:stCondLst>
                                            <p:cond delay="0"/>
                                          </p:stCondLst>
                                        </p:cTn>
                                        <p:tgtEl>
                                          <p:spTgt spid="28"/>
                                        </p:tgtEl>
                                        <p:attrNameLst>
                                          <p:attrName>style.visibility</p:attrName>
                                        </p:attrNameLst>
                                      </p:cBhvr>
                                      <p:to>
                                        <p:strVal val="visible"/>
                                      </p:to>
                                    </p:set>
                                    <p:animEffect transition="in" filter="wipe(left)">
                                      <p:cBhvr>
                                        <p:cTn id="124" dur="500"/>
                                        <p:tgtEl>
                                          <p:spTgt spid="28"/>
                                        </p:tgtEl>
                                      </p:cBhvr>
                                    </p:animEffect>
                                  </p:childTnLst>
                                </p:cTn>
                              </p:par>
                            </p:childTnLst>
                          </p:cTn>
                        </p:par>
                        <p:par>
                          <p:cTn id="125" fill="hold">
                            <p:stCondLst>
                              <p:cond delay="12000"/>
                            </p:stCondLst>
                            <p:childTnLst>
                              <p:par>
                                <p:cTn id="126" presetID="53" presetClass="entr" presetSubtype="16" fill="hold" grpId="0" nodeType="afterEffect">
                                  <p:stCondLst>
                                    <p:cond delay="0"/>
                                  </p:stCondLst>
                                  <p:childTnLst>
                                    <p:set>
                                      <p:cBhvr>
                                        <p:cTn id="127" dur="1" fill="hold">
                                          <p:stCondLst>
                                            <p:cond delay="0"/>
                                          </p:stCondLst>
                                        </p:cTn>
                                        <p:tgtEl>
                                          <p:spTgt spid="36"/>
                                        </p:tgtEl>
                                        <p:attrNameLst>
                                          <p:attrName>style.visibility</p:attrName>
                                        </p:attrNameLst>
                                      </p:cBhvr>
                                      <p:to>
                                        <p:strVal val="visible"/>
                                      </p:to>
                                    </p:set>
                                    <p:anim calcmode="lin" valueType="num">
                                      <p:cBhvr>
                                        <p:cTn id="128" dur="1000" fill="hold"/>
                                        <p:tgtEl>
                                          <p:spTgt spid="36"/>
                                        </p:tgtEl>
                                        <p:attrNameLst>
                                          <p:attrName>ppt_w</p:attrName>
                                        </p:attrNameLst>
                                      </p:cBhvr>
                                      <p:tavLst>
                                        <p:tav tm="0">
                                          <p:val>
                                            <p:fltVal val="0"/>
                                          </p:val>
                                        </p:tav>
                                        <p:tav tm="100000">
                                          <p:val>
                                            <p:strVal val="#ppt_w"/>
                                          </p:val>
                                        </p:tav>
                                      </p:tavLst>
                                    </p:anim>
                                    <p:anim calcmode="lin" valueType="num">
                                      <p:cBhvr>
                                        <p:cTn id="129" dur="1000" fill="hold"/>
                                        <p:tgtEl>
                                          <p:spTgt spid="36"/>
                                        </p:tgtEl>
                                        <p:attrNameLst>
                                          <p:attrName>ppt_h</p:attrName>
                                        </p:attrNameLst>
                                      </p:cBhvr>
                                      <p:tavLst>
                                        <p:tav tm="0">
                                          <p:val>
                                            <p:fltVal val="0"/>
                                          </p:val>
                                        </p:tav>
                                        <p:tav tm="100000">
                                          <p:val>
                                            <p:strVal val="#ppt_h"/>
                                          </p:val>
                                        </p:tav>
                                      </p:tavLst>
                                    </p:anim>
                                    <p:animEffect transition="in" filter="fade">
                                      <p:cBhvr>
                                        <p:cTn id="130" dur="1000"/>
                                        <p:tgtEl>
                                          <p:spTgt spid="36"/>
                                        </p:tgtEl>
                                      </p:cBhvr>
                                    </p:animEffect>
                                  </p:childTnLst>
                                </p:cTn>
                              </p:par>
                            </p:childTnLst>
                          </p:cTn>
                        </p:par>
                        <p:par>
                          <p:cTn id="131" fill="hold">
                            <p:stCondLst>
                              <p:cond delay="13000"/>
                            </p:stCondLst>
                            <p:childTnLst>
                              <p:par>
                                <p:cTn id="132" presetID="42" presetClass="entr" presetSubtype="0" fill="hold" grpId="0" nodeType="afterEffect">
                                  <p:stCondLst>
                                    <p:cond delay="0"/>
                                  </p:stCondLst>
                                  <p:childTnLst>
                                    <p:set>
                                      <p:cBhvr>
                                        <p:cTn id="133" dur="1" fill="hold">
                                          <p:stCondLst>
                                            <p:cond delay="0"/>
                                          </p:stCondLst>
                                        </p:cTn>
                                        <p:tgtEl>
                                          <p:spTgt spid="42"/>
                                        </p:tgtEl>
                                        <p:attrNameLst>
                                          <p:attrName>style.visibility</p:attrName>
                                        </p:attrNameLst>
                                      </p:cBhvr>
                                      <p:to>
                                        <p:strVal val="visible"/>
                                      </p:to>
                                    </p:set>
                                    <p:animEffect transition="in" filter="fade">
                                      <p:cBhvr>
                                        <p:cTn id="134" dur="1000"/>
                                        <p:tgtEl>
                                          <p:spTgt spid="42"/>
                                        </p:tgtEl>
                                      </p:cBhvr>
                                    </p:animEffect>
                                    <p:anim calcmode="lin" valueType="num">
                                      <p:cBhvr>
                                        <p:cTn id="135" dur="1000" fill="hold"/>
                                        <p:tgtEl>
                                          <p:spTgt spid="42"/>
                                        </p:tgtEl>
                                        <p:attrNameLst>
                                          <p:attrName>ppt_x</p:attrName>
                                        </p:attrNameLst>
                                      </p:cBhvr>
                                      <p:tavLst>
                                        <p:tav tm="0">
                                          <p:val>
                                            <p:strVal val="#ppt_x"/>
                                          </p:val>
                                        </p:tav>
                                        <p:tav tm="100000">
                                          <p:val>
                                            <p:strVal val="#ppt_x"/>
                                          </p:val>
                                        </p:tav>
                                      </p:tavLst>
                                    </p:anim>
                                    <p:anim calcmode="lin" valueType="num">
                                      <p:cBhvr>
                                        <p:cTn id="136" dur="1000" fill="hold"/>
                                        <p:tgtEl>
                                          <p:spTgt spid="42"/>
                                        </p:tgtEl>
                                        <p:attrNameLst>
                                          <p:attrName>ppt_y</p:attrName>
                                        </p:attrNameLst>
                                      </p:cBhvr>
                                      <p:tavLst>
                                        <p:tav tm="0">
                                          <p:val>
                                            <p:strVal val="#ppt_y+.1"/>
                                          </p:val>
                                        </p:tav>
                                        <p:tav tm="100000">
                                          <p:val>
                                            <p:strVal val="#ppt_y"/>
                                          </p:val>
                                        </p:tav>
                                      </p:tavLst>
                                    </p:anim>
                                  </p:childTnLst>
                                </p:cTn>
                              </p:par>
                            </p:childTnLst>
                          </p:cTn>
                        </p:par>
                        <p:par>
                          <p:cTn id="137" fill="hold">
                            <p:stCondLst>
                              <p:cond delay="14000"/>
                            </p:stCondLst>
                            <p:childTnLst>
                              <p:par>
                                <p:cTn id="138" presetID="22" presetClass="entr" presetSubtype="8" fill="hold" grpId="0" nodeType="afterEffect">
                                  <p:stCondLst>
                                    <p:cond delay="0"/>
                                  </p:stCondLst>
                                  <p:childTnLst>
                                    <p:set>
                                      <p:cBhvr>
                                        <p:cTn id="139" dur="1" fill="hold">
                                          <p:stCondLst>
                                            <p:cond delay="0"/>
                                          </p:stCondLst>
                                        </p:cTn>
                                        <p:tgtEl>
                                          <p:spTgt spid="27"/>
                                        </p:tgtEl>
                                        <p:attrNameLst>
                                          <p:attrName>style.visibility</p:attrName>
                                        </p:attrNameLst>
                                      </p:cBhvr>
                                      <p:to>
                                        <p:strVal val="visible"/>
                                      </p:to>
                                    </p:set>
                                    <p:animEffect transition="in" filter="wipe(left)">
                                      <p:cBhvr>
                                        <p:cTn id="140" dur="500"/>
                                        <p:tgtEl>
                                          <p:spTgt spid="27"/>
                                        </p:tgtEl>
                                      </p:cBhvr>
                                    </p:animEffect>
                                  </p:childTnLst>
                                </p:cTn>
                              </p:par>
                            </p:childTnLst>
                          </p:cTn>
                        </p:par>
                        <p:par>
                          <p:cTn id="141" fill="hold">
                            <p:stCondLst>
                              <p:cond delay="14500"/>
                            </p:stCondLst>
                            <p:childTnLst>
                              <p:par>
                                <p:cTn id="142" presetID="49" presetClass="entr" presetSubtype="0" decel="100000" fill="hold" nodeType="afterEffect">
                                  <p:stCondLst>
                                    <p:cond delay="0"/>
                                  </p:stCondLst>
                                  <p:childTnLst>
                                    <p:set>
                                      <p:cBhvr>
                                        <p:cTn id="143" dur="1" fill="hold">
                                          <p:stCondLst>
                                            <p:cond delay="0"/>
                                          </p:stCondLst>
                                        </p:cTn>
                                        <p:tgtEl>
                                          <p:spTgt spid="55"/>
                                        </p:tgtEl>
                                        <p:attrNameLst>
                                          <p:attrName>style.visibility</p:attrName>
                                        </p:attrNameLst>
                                      </p:cBhvr>
                                      <p:to>
                                        <p:strVal val="visible"/>
                                      </p:to>
                                    </p:set>
                                    <p:anim calcmode="lin" valueType="num">
                                      <p:cBhvr>
                                        <p:cTn id="144" dur="500" fill="hold"/>
                                        <p:tgtEl>
                                          <p:spTgt spid="55"/>
                                        </p:tgtEl>
                                        <p:attrNameLst>
                                          <p:attrName>ppt_w</p:attrName>
                                        </p:attrNameLst>
                                      </p:cBhvr>
                                      <p:tavLst>
                                        <p:tav tm="0">
                                          <p:val>
                                            <p:fltVal val="0"/>
                                          </p:val>
                                        </p:tav>
                                        <p:tav tm="100000">
                                          <p:val>
                                            <p:strVal val="#ppt_w"/>
                                          </p:val>
                                        </p:tav>
                                      </p:tavLst>
                                    </p:anim>
                                    <p:anim calcmode="lin" valueType="num">
                                      <p:cBhvr>
                                        <p:cTn id="145" dur="500" fill="hold"/>
                                        <p:tgtEl>
                                          <p:spTgt spid="55"/>
                                        </p:tgtEl>
                                        <p:attrNameLst>
                                          <p:attrName>ppt_h</p:attrName>
                                        </p:attrNameLst>
                                      </p:cBhvr>
                                      <p:tavLst>
                                        <p:tav tm="0">
                                          <p:val>
                                            <p:fltVal val="0"/>
                                          </p:val>
                                        </p:tav>
                                        <p:tav tm="100000">
                                          <p:val>
                                            <p:strVal val="#ppt_h"/>
                                          </p:val>
                                        </p:tav>
                                      </p:tavLst>
                                    </p:anim>
                                    <p:anim calcmode="lin" valueType="num">
                                      <p:cBhvr>
                                        <p:cTn id="146" dur="500" fill="hold"/>
                                        <p:tgtEl>
                                          <p:spTgt spid="55"/>
                                        </p:tgtEl>
                                        <p:attrNameLst>
                                          <p:attrName>style.rotation</p:attrName>
                                        </p:attrNameLst>
                                      </p:cBhvr>
                                      <p:tavLst>
                                        <p:tav tm="0">
                                          <p:val>
                                            <p:fltVal val="360"/>
                                          </p:val>
                                        </p:tav>
                                        <p:tav tm="100000">
                                          <p:val>
                                            <p:fltVal val="0"/>
                                          </p:val>
                                        </p:tav>
                                      </p:tavLst>
                                    </p:anim>
                                    <p:animEffect transition="in" filter="fade">
                                      <p:cBhvr>
                                        <p:cTn id="147" dur="500"/>
                                        <p:tgtEl>
                                          <p:spTgt spid="55"/>
                                        </p:tgtEl>
                                      </p:cBhvr>
                                    </p:animEffect>
                                  </p:childTnLst>
                                </p:cTn>
                              </p:par>
                            </p:childTnLst>
                          </p:cTn>
                        </p:par>
                        <p:par>
                          <p:cTn id="148" fill="hold">
                            <p:stCondLst>
                              <p:cond delay="15000"/>
                            </p:stCondLst>
                            <p:childTnLst>
                              <p:par>
                                <p:cTn id="149" presetID="2" presetClass="entr" presetSubtype="2" fill="hold" grpId="0" nodeType="afterEffect">
                                  <p:stCondLst>
                                    <p:cond delay="0"/>
                                  </p:stCondLst>
                                  <p:childTnLst>
                                    <p:set>
                                      <p:cBhvr>
                                        <p:cTn id="150" dur="1" fill="hold">
                                          <p:stCondLst>
                                            <p:cond delay="0"/>
                                          </p:stCondLst>
                                        </p:cTn>
                                        <p:tgtEl>
                                          <p:spTgt spid="40"/>
                                        </p:tgtEl>
                                        <p:attrNameLst>
                                          <p:attrName>style.visibility</p:attrName>
                                        </p:attrNameLst>
                                      </p:cBhvr>
                                      <p:to>
                                        <p:strVal val="visible"/>
                                      </p:to>
                                    </p:set>
                                    <p:anim calcmode="lin" valueType="num">
                                      <p:cBhvr additive="base">
                                        <p:cTn id="151" dur="500" fill="hold"/>
                                        <p:tgtEl>
                                          <p:spTgt spid="40"/>
                                        </p:tgtEl>
                                        <p:attrNameLst>
                                          <p:attrName>ppt_x</p:attrName>
                                        </p:attrNameLst>
                                      </p:cBhvr>
                                      <p:tavLst>
                                        <p:tav tm="0">
                                          <p:val>
                                            <p:strVal val="1+#ppt_w/2"/>
                                          </p:val>
                                        </p:tav>
                                        <p:tav tm="100000">
                                          <p:val>
                                            <p:strVal val="#ppt_x"/>
                                          </p:val>
                                        </p:tav>
                                      </p:tavLst>
                                    </p:anim>
                                    <p:anim calcmode="lin" valueType="num">
                                      <p:cBhvr additive="base">
                                        <p:cTn id="152" dur="500" fill="hold"/>
                                        <p:tgtEl>
                                          <p:spTgt spid="40"/>
                                        </p:tgtEl>
                                        <p:attrNameLst>
                                          <p:attrName>ppt_y</p:attrName>
                                        </p:attrNameLst>
                                      </p:cBhvr>
                                      <p:tavLst>
                                        <p:tav tm="0">
                                          <p:val>
                                            <p:strVal val="#ppt_y"/>
                                          </p:val>
                                        </p:tav>
                                        <p:tav tm="100000">
                                          <p:val>
                                            <p:strVal val="#ppt_y"/>
                                          </p:val>
                                        </p:tav>
                                      </p:tavLst>
                                    </p:anim>
                                  </p:childTnLst>
                                </p:cTn>
                              </p:par>
                            </p:childTnLst>
                          </p:cTn>
                        </p:par>
                        <p:par>
                          <p:cTn id="153" fill="hold">
                            <p:stCondLst>
                              <p:cond delay="15500"/>
                            </p:stCondLst>
                            <p:childTnLst>
                              <p:par>
                                <p:cTn id="154" presetID="22" presetClass="entr" presetSubtype="2" fill="hold" grpId="0" nodeType="afterEffect">
                                  <p:stCondLst>
                                    <p:cond delay="0"/>
                                  </p:stCondLst>
                                  <p:childTnLst>
                                    <p:set>
                                      <p:cBhvr>
                                        <p:cTn id="155" dur="1" fill="hold">
                                          <p:stCondLst>
                                            <p:cond delay="0"/>
                                          </p:stCondLst>
                                        </p:cTn>
                                        <p:tgtEl>
                                          <p:spTgt spid="26"/>
                                        </p:tgtEl>
                                        <p:attrNameLst>
                                          <p:attrName>style.visibility</p:attrName>
                                        </p:attrNameLst>
                                      </p:cBhvr>
                                      <p:to>
                                        <p:strVal val="visible"/>
                                      </p:to>
                                    </p:set>
                                    <p:animEffect transition="in" filter="wipe(right)">
                                      <p:cBhvr>
                                        <p:cTn id="156" dur="500"/>
                                        <p:tgtEl>
                                          <p:spTgt spid="26"/>
                                        </p:tgtEl>
                                      </p:cBhvr>
                                    </p:animEffect>
                                  </p:childTnLst>
                                </p:cTn>
                              </p:par>
                            </p:childTnLst>
                          </p:cTn>
                        </p:par>
                        <p:par>
                          <p:cTn id="157" fill="hold">
                            <p:stCondLst>
                              <p:cond delay="16000"/>
                            </p:stCondLst>
                            <p:childTnLst>
                              <p:par>
                                <p:cTn id="158" presetID="22" presetClass="entr" presetSubtype="8" fill="hold" grpId="0" nodeType="afterEffect">
                                  <p:stCondLst>
                                    <p:cond delay="0"/>
                                  </p:stCondLst>
                                  <p:childTnLst>
                                    <p:set>
                                      <p:cBhvr>
                                        <p:cTn id="159" dur="1" fill="hold">
                                          <p:stCondLst>
                                            <p:cond delay="0"/>
                                          </p:stCondLst>
                                        </p:cTn>
                                        <p:tgtEl>
                                          <p:spTgt spid="15"/>
                                        </p:tgtEl>
                                        <p:attrNameLst>
                                          <p:attrName>style.visibility</p:attrName>
                                        </p:attrNameLst>
                                      </p:cBhvr>
                                      <p:to>
                                        <p:strVal val="visible"/>
                                      </p:to>
                                    </p:set>
                                    <p:animEffect transition="in" filter="wipe(left)">
                                      <p:cBhvr>
                                        <p:cTn id="160" dur="500"/>
                                        <p:tgtEl>
                                          <p:spTgt spid="15"/>
                                        </p:tgtEl>
                                      </p:cBhvr>
                                    </p:animEffect>
                                  </p:childTnLst>
                                </p:cTn>
                              </p:par>
                            </p:childTnLst>
                          </p:cTn>
                        </p:par>
                        <p:par>
                          <p:cTn id="161" fill="hold">
                            <p:stCondLst>
                              <p:cond delay="16500"/>
                            </p:stCondLst>
                            <p:childTnLst>
                              <p:par>
                                <p:cTn id="162" presetID="53" presetClass="entr" presetSubtype="16" fill="hold" grpId="0" nodeType="afterEffect">
                                  <p:stCondLst>
                                    <p:cond delay="0"/>
                                  </p:stCondLst>
                                  <p:childTnLst>
                                    <p:set>
                                      <p:cBhvr>
                                        <p:cTn id="163" dur="1" fill="hold">
                                          <p:stCondLst>
                                            <p:cond delay="0"/>
                                          </p:stCondLst>
                                        </p:cTn>
                                        <p:tgtEl>
                                          <p:spTgt spid="38"/>
                                        </p:tgtEl>
                                        <p:attrNameLst>
                                          <p:attrName>style.visibility</p:attrName>
                                        </p:attrNameLst>
                                      </p:cBhvr>
                                      <p:to>
                                        <p:strVal val="visible"/>
                                      </p:to>
                                    </p:set>
                                    <p:anim calcmode="lin" valueType="num">
                                      <p:cBhvr>
                                        <p:cTn id="164" dur="1000" fill="hold"/>
                                        <p:tgtEl>
                                          <p:spTgt spid="38"/>
                                        </p:tgtEl>
                                        <p:attrNameLst>
                                          <p:attrName>ppt_w</p:attrName>
                                        </p:attrNameLst>
                                      </p:cBhvr>
                                      <p:tavLst>
                                        <p:tav tm="0">
                                          <p:val>
                                            <p:fltVal val="0"/>
                                          </p:val>
                                        </p:tav>
                                        <p:tav tm="100000">
                                          <p:val>
                                            <p:strVal val="#ppt_w"/>
                                          </p:val>
                                        </p:tav>
                                      </p:tavLst>
                                    </p:anim>
                                    <p:anim calcmode="lin" valueType="num">
                                      <p:cBhvr>
                                        <p:cTn id="165" dur="1000" fill="hold"/>
                                        <p:tgtEl>
                                          <p:spTgt spid="38"/>
                                        </p:tgtEl>
                                        <p:attrNameLst>
                                          <p:attrName>ppt_h</p:attrName>
                                        </p:attrNameLst>
                                      </p:cBhvr>
                                      <p:tavLst>
                                        <p:tav tm="0">
                                          <p:val>
                                            <p:fltVal val="0"/>
                                          </p:val>
                                        </p:tav>
                                        <p:tav tm="100000">
                                          <p:val>
                                            <p:strVal val="#ppt_h"/>
                                          </p:val>
                                        </p:tav>
                                      </p:tavLst>
                                    </p:anim>
                                    <p:animEffect transition="in" filter="fade">
                                      <p:cBhvr>
                                        <p:cTn id="166" dur="1000"/>
                                        <p:tgtEl>
                                          <p:spTgt spid="38"/>
                                        </p:tgtEl>
                                      </p:cBhvr>
                                    </p:animEffect>
                                  </p:childTnLst>
                                </p:cTn>
                              </p:par>
                            </p:childTnLst>
                          </p:cTn>
                        </p:par>
                        <p:par>
                          <p:cTn id="167" fill="hold">
                            <p:stCondLst>
                              <p:cond delay="17500"/>
                            </p:stCondLst>
                            <p:childTnLst>
                              <p:par>
                                <p:cTn id="168" presetID="42" presetClass="entr" presetSubtype="0" fill="hold" grpId="0" nodeType="afterEffect">
                                  <p:stCondLst>
                                    <p:cond delay="0"/>
                                  </p:stCondLst>
                                  <p:childTnLst>
                                    <p:set>
                                      <p:cBhvr>
                                        <p:cTn id="169" dur="1" fill="hold">
                                          <p:stCondLst>
                                            <p:cond delay="0"/>
                                          </p:stCondLst>
                                        </p:cTn>
                                        <p:tgtEl>
                                          <p:spTgt spid="39"/>
                                        </p:tgtEl>
                                        <p:attrNameLst>
                                          <p:attrName>style.visibility</p:attrName>
                                        </p:attrNameLst>
                                      </p:cBhvr>
                                      <p:to>
                                        <p:strVal val="visible"/>
                                      </p:to>
                                    </p:set>
                                    <p:animEffect transition="in" filter="fade">
                                      <p:cBhvr>
                                        <p:cTn id="170" dur="1000"/>
                                        <p:tgtEl>
                                          <p:spTgt spid="39"/>
                                        </p:tgtEl>
                                      </p:cBhvr>
                                    </p:animEffect>
                                    <p:anim calcmode="lin" valueType="num">
                                      <p:cBhvr>
                                        <p:cTn id="171" dur="1000" fill="hold"/>
                                        <p:tgtEl>
                                          <p:spTgt spid="39"/>
                                        </p:tgtEl>
                                        <p:attrNameLst>
                                          <p:attrName>ppt_x</p:attrName>
                                        </p:attrNameLst>
                                      </p:cBhvr>
                                      <p:tavLst>
                                        <p:tav tm="0">
                                          <p:val>
                                            <p:strVal val="#ppt_x"/>
                                          </p:val>
                                        </p:tav>
                                        <p:tav tm="100000">
                                          <p:val>
                                            <p:strVal val="#ppt_x"/>
                                          </p:val>
                                        </p:tav>
                                      </p:tavLst>
                                    </p:anim>
                                    <p:anim calcmode="lin" valueType="num">
                                      <p:cBhvr>
                                        <p:cTn id="172" dur="1000" fill="hold"/>
                                        <p:tgtEl>
                                          <p:spTgt spid="39"/>
                                        </p:tgtEl>
                                        <p:attrNameLst>
                                          <p:attrName>ppt_y</p:attrName>
                                        </p:attrNameLst>
                                      </p:cBhvr>
                                      <p:tavLst>
                                        <p:tav tm="0">
                                          <p:val>
                                            <p:strVal val="#ppt_y+.1"/>
                                          </p:val>
                                        </p:tav>
                                        <p:tav tm="100000">
                                          <p:val>
                                            <p:strVal val="#ppt_y"/>
                                          </p:val>
                                        </p:tav>
                                      </p:tavLst>
                                    </p:anim>
                                  </p:childTnLst>
                                </p:cTn>
                              </p:par>
                            </p:childTnLst>
                          </p:cTn>
                        </p:par>
                        <p:par>
                          <p:cTn id="173" fill="hold">
                            <p:stCondLst>
                              <p:cond delay="18500"/>
                            </p:stCondLst>
                            <p:childTnLst>
                              <p:par>
                                <p:cTn id="174" presetID="22" presetClass="entr" presetSubtype="8" fill="hold" grpId="0" nodeType="afterEffect">
                                  <p:stCondLst>
                                    <p:cond delay="0"/>
                                  </p:stCondLst>
                                  <p:childTnLst>
                                    <p:set>
                                      <p:cBhvr>
                                        <p:cTn id="175" dur="1" fill="hold">
                                          <p:stCondLst>
                                            <p:cond delay="0"/>
                                          </p:stCondLst>
                                        </p:cTn>
                                        <p:tgtEl>
                                          <p:spTgt spid="32"/>
                                        </p:tgtEl>
                                        <p:attrNameLst>
                                          <p:attrName>style.visibility</p:attrName>
                                        </p:attrNameLst>
                                      </p:cBhvr>
                                      <p:to>
                                        <p:strVal val="visible"/>
                                      </p:to>
                                    </p:set>
                                    <p:animEffect transition="in" filter="wipe(left)">
                                      <p:cBhvr>
                                        <p:cTn id="176" dur="500"/>
                                        <p:tgtEl>
                                          <p:spTgt spid="32"/>
                                        </p:tgtEl>
                                      </p:cBhvr>
                                    </p:animEffect>
                                  </p:childTnLst>
                                </p:cTn>
                              </p:par>
                            </p:childTnLst>
                          </p:cTn>
                        </p:par>
                        <p:par>
                          <p:cTn id="177" fill="hold">
                            <p:stCondLst>
                              <p:cond delay="19000"/>
                            </p:stCondLst>
                            <p:childTnLst>
                              <p:par>
                                <p:cTn id="178" presetID="49" presetClass="entr" presetSubtype="0" decel="100000" fill="hold" nodeType="afterEffect">
                                  <p:stCondLst>
                                    <p:cond delay="0"/>
                                  </p:stCondLst>
                                  <p:childTnLst>
                                    <p:set>
                                      <p:cBhvr>
                                        <p:cTn id="179" dur="1" fill="hold">
                                          <p:stCondLst>
                                            <p:cond delay="0"/>
                                          </p:stCondLst>
                                        </p:cTn>
                                        <p:tgtEl>
                                          <p:spTgt spid="56"/>
                                        </p:tgtEl>
                                        <p:attrNameLst>
                                          <p:attrName>style.visibility</p:attrName>
                                        </p:attrNameLst>
                                      </p:cBhvr>
                                      <p:to>
                                        <p:strVal val="visible"/>
                                      </p:to>
                                    </p:set>
                                    <p:anim calcmode="lin" valueType="num">
                                      <p:cBhvr>
                                        <p:cTn id="180" dur="500" fill="hold"/>
                                        <p:tgtEl>
                                          <p:spTgt spid="56"/>
                                        </p:tgtEl>
                                        <p:attrNameLst>
                                          <p:attrName>ppt_w</p:attrName>
                                        </p:attrNameLst>
                                      </p:cBhvr>
                                      <p:tavLst>
                                        <p:tav tm="0">
                                          <p:val>
                                            <p:fltVal val="0"/>
                                          </p:val>
                                        </p:tav>
                                        <p:tav tm="100000">
                                          <p:val>
                                            <p:strVal val="#ppt_w"/>
                                          </p:val>
                                        </p:tav>
                                      </p:tavLst>
                                    </p:anim>
                                    <p:anim calcmode="lin" valueType="num">
                                      <p:cBhvr>
                                        <p:cTn id="181" dur="500" fill="hold"/>
                                        <p:tgtEl>
                                          <p:spTgt spid="56"/>
                                        </p:tgtEl>
                                        <p:attrNameLst>
                                          <p:attrName>ppt_h</p:attrName>
                                        </p:attrNameLst>
                                      </p:cBhvr>
                                      <p:tavLst>
                                        <p:tav tm="0">
                                          <p:val>
                                            <p:fltVal val="0"/>
                                          </p:val>
                                        </p:tav>
                                        <p:tav tm="100000">
                                          <p:val>
                                            <p:strVal val="#ppt_h"/>
                                          </p:val>
                                        </p:tav>
                                      </p:tavLst>
                                    </p:anim>
                                    <p:anim calcmode="lin" valueType="num">
                                      <p:cBhvr>
                                        <p:cTn id="182" dur="500" fill="hold"/>
                                        <p:tgtEl>
                                          <p:spTgt spid="56"/>
                                        </p:tgtEl>
                                        <p:attrNameLst>
                                          <p:attrName>style.rotation</p:attrName>
                                        </p:attrNameLst>
                                      </p:cBhvr>
                                      <p:tavLst>
                                        <p:tav tm="0">
                                          <p:val>
                                            <p:fltVal val="360"/>
                                          </p:val>
                                        </p:tav>
                                        <p:tav tm="100000">
                                          <p:val>
                                            <p:fltVal val="0"/>
                                          </p:val>
                                        </p:tav>
                                      </p:tavLst>
                                    </p:anim>
                                    <p:animEffect transition="in" filter="fade">
                                      <p:cBhvr>
                                        <p:cTn id="183" dur="500"/>
                                        <p:tgtEl>
                                          <p:spTgt spid="56"/>
                                        </p:tgtEl>
                                      </p:cBhvr>
                                    </p:animEffect>
                                  </p:childTnLst>
                                </p:cTn>
                              </p:par>
                            </p:childTnLst>
                          </p:cTn>
                        </p:par>
                        <p:par>
                          <p:cTn id="184" fill="hold">
                            <p:stCondLst>
                              <p:cond delay="19500"/>
                            </p:stCondLst>
                            <p:childTnLst>
                              <p:par>
                                <p:cTn id="185" presetID="2" presetClass="entr" presetSubtype="2" fill="hold" grpId="0" nodeType="afterEffect">
                                  <p:stCondLst>
                                    <p:cond delay="0"/>
                                  </p:stCondLst>
                                  <p:childTnLst>
                                    <p:set>
                                      <p:cBhvr>
                                        <p:cTn id="186" dur="1" fill="hold">
                                          <p:stCondLst>
                                            <p:cond delay="0"/>
                                          </p:stCondLst>
                                        </p:cTn>
                                        <p:tgtEl>
                                          <p:spTgt spid="29"/>
                                        </p:tgtEl>
                                        <p:attrNameLst>
                                          <p:attrName>style.visibility</p:attrName>
                                        </p:attrNameLst>
                                      </p:cBhvr>
                                      <p:to>
                                        <p:strVal val="visible"/>
                                      </p:to>
                                    </p:set>
                                    <p:anim calcmode="lin" valueType="num">
                                      <p:cBhvr additive="base">
                                        <p:cTn id="187" dur="500" fill="hold"/>
                                        <p:tgtEl>
                                          <p:spTgt spid="29"/>
                                        </p:tgtEl>
                                        <p:attrNameLst>
                                          <p:attrName>ppt_x</p:attrName>
                                        </p:attrNameLst>
                                      </p:cBhvr>
                                      <p:tavLst>
                                        <p:tav tm="0">
                                          <p:val>
                                            <p:strVal val="1+#ppt_w/2"/>
                                          </p:val>
                                        </p:tav>
                                        <p:tav tm="100000">
                                          <p:val>
                                            <p:strVal val="#ppt_x"/>
                                          </p:val>
                                        </p:tav>
                                      </p:tavLst>
                                    </p:anim>
                                    <p:anim calcmode="lin" valueType="num">
                                      <p:cBhvr additive="base">
                                        <p:cTn id="188" dur="500" fill="hold"/>
                                        <p:tgtEl>
                                          <p:spTgt spid="2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6" grpId="0" animBg="1"/>
      <p:bldP spid="29" grpId="0"/>
      <p:bldP spid="39" grpId="0"/>
      <p:bldP spid="32" grpId="0"/>
      <p:bldP spid="19" grpId="0" animBg="1"/>
      <p:bldP spid="20" grpId="0" animBg="1"/>
      <p:bldP spid="21" grpId="0"/>
      <p:bldP spid="23" grpId="0"/>
      <p:bldP spid="18" grpId="0"/>
      <p:bldP spid="28" grpId="0" animBg="1"/>
      <p:bldP spid="30" grpId="0" animBg="1"/>
      <p:bldP spid="40" grpId="0"/>
      <p:bldP spid="42" grpId="0"/>
      <p:bldP spid="27" grpId="0"/>
      <p:bldP spid="46" grpId="0" animBg="1"/>
      <p:bldP spid="47" grpId="0" animBg="1"/>
      <p:bldP spid="48" grpId="0"/>
      <p:bldP spid="49" grpId="0" animBg="1"/>
      <p:bldP spid="50" grpId="0"/>
      <p:bldP spid="45" grpId="0"/>
      <p:bldP spid="51" grpId="0" animBg="1"/>
      <p:bldP spid="52" grpId="0" build="p"/>
      <p:bldP spid="53" grpId="0"/>
      <p:bldP spid="36" grpId="0" animBg="1"/>
      <p:bldP spid="37" grpId="0" animBg="1"/>
      <p:bldP spid="3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1589</TotalTime>
  <Words>1399</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345</cp:revision>
  <dcterms:created xsi:type="dcterms:W3CDTF">2016-09-28T22:08:47Z</dcterms:created>
  <dcterms:modified xsi:type="dcterms:W3CDTF">2018-09-01T22:07:47Z</dcterms:modified>
</cp:coreProperties>
</file>