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991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b="1" dirty="0">
                <a:solidFill>
                  <a:srgbClr val="FE4A1E"/>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b="1" dirty="0">
                <a:solidFill>
                  <a:srgbClr val="5C9AD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b="1" dirty="0">
                <a:solidFill>
                  <a:srgbClr val="7A7A7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b="1" dirty="0">
                <a:solidFill>
                  <a:srgbClr val="93939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89988" cy="2926572"/>
            <a:chOff x="3682550" y="1814443"/>
            <a:chExt cx="1389988" cy="2926572"/>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700938" y="219826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86012" cy="2921058"/>
            <a:chOff x="2515937" y="3264828"/>
            <a:chExt cx="1386012" cy="2921058"/>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0349" y="364313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4481" cy="2927468"/>
            <a:chOff x="6633686" y="802433"/>
            <a:chExt cx="1374481" cy="2927468"/>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6567" y="1187148"/>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90375" cy="2925762"/>
            <a:chOff x="7109918" y="2322994"/>
            <a:chExt cx="1390375" cy="2925762"/>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28693" y="270600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1202" cy="2936168"/>
            <a:chOff x="6987917" y="3870678"/>
            <a:chExt cx="1381202"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93939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7519"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F28B1917-0173-4DF1-A824-83285D443A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216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1426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2018-09-01T22:04:00Z</dcterms:modified>
</cp:coreProperties>
</file>