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88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b="1" dirty="0">
                <a:solidFill>
                  <a:srgbClr val="FE4A1E"/>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b="1" dirty="0">
                <a:solidFill>
                  <a:srgbClr val="44546B"/>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b="1" dirty="0">
                <a:solidFill>
                  <a:srgbClr val="5C9AD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b="1" dirty="0">
                <a:solidFill>
                  <a:srgbClr val="7A7A7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hlinkClick r:id="rId3"/>
            <a:extLst>
              <a:ext uri="{FF2B5EF4-FFF2-40B4-BE49-F238E27FC236}">
                <a16:creationId xmlns:a16="http://schemas.microsoft.com/office/drawing/2014/main" id="{90C16FDC-E82E-4FF1-800C-FDC7D33740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37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2018-09-01T22:01:15Z</dcterms:modified>
</cp:coreProperties>
</file>