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88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rgbClr val="FE4A1E"/>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b="1" dirty="0">
                <a:solidFill>
                  <a:srgbClr val="FE4A1E"/>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b="1" dirty="0">
                <a:solidFill>
                  <a:srgbClr val="44546B"/>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rgbClr val="5C9A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b="1" dirty="0">
                <a:solidFill>
                  <a:srgbClr val="5C9AD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rgbClr val="7A7A7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b="1" dirty="0">
                <a:solidFill>
                  <a:srgbClr val="7A7A7A"/>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1" name="Freeform: Shape 40">
            <a:extLst>
              <a:ext uri="{FF2B5EF4-FFF2-40B4-BE49-F238E27FC236}">
                <a16:creationId xmlns:a16="http://schemas.microsoft.com/office/drawing/2014/main" id="{73952D83-38B5-486D-B242-6FBB8B61063C}"/>
              </a:ext>
            </a:extLst>
          </p:cNvPr>
          <p:cNvSpPr/>
          <p:nvPr/>
        </p:nvSpPr>
        <p:spPr>
          <a:xfrm>
            <a:off x="9001799" y="4081272"/>
            <a:ext cx="3190201" cy="2776728"/>
          </a:xfrm>
          <a:custGeom>
            <a:avLst/>
            <a:gdLst>
              <a:gd name="connsiteX0" fmla="*/ 1749746 w 3190201"/>
              <a:gd name="connsiteY0" fmla="*/ 0 h 2776728"/>
              <a:gd name="connsiteX1" fmla="*/ 3190201 w 3190201"/>
              <a:gd name="connsiteY1" fmla="*/ 0 h 2776728"/>
              <a:gd name="connsiteX2" fmla="*/ 3190201 w 3190201"/>
              <a:gd name="connsiteY2" fmla="*/ 2776728 h 2776728"/>
              <a:gd name="connsiteX3" fmla="*/ 0 w 3190201"/>
              <a:gd name="connsiteY3" fmla="*/ 2776728 h 2776728"/>
            </a:gdLst>
            <a:ahLst/>
            <a:cxnLst>
              <a:cxn ang="0">
                <a:pos x="connsiteX0" y="connsiteY0"/>
              </a:cxn>
              <a:cxn ang="0">
                <a:pos x="connsiteX1" y="connsiteY1"/>
              </a:cxn>
              <a:cxn ang="0">
                <a:pos x="connsiteX2" y="connsiteY2"/>
              </a:cxn>
              <a:cxn ang="0">
                <a:pos x="connsiteX3" y="connsiteY3"/>
              </a:cxn>
            </a:cxnLst>
            <a:rect l="l" t="t" r="r" b="b"/>
            <a:pathLst>
              <a:path w="3190201" h="2776728">
                <a:moveTo>
                  <a:pt x="1749746" y="0"/>
                </a:moveTo>
                <a:lnTo>
                  <a:pt x="3190201" y="0"/>
                </a:lnTo>
                <a:lnTo>
                  <a:pt x="3190201" y="2776728"/>
                </a:lnTo>
                <a:lnTo>
                  <a:pt x="0" y="2776728"/>
                </a:lnTo>
                <a:close/>
              </a:path>
            </a:pathLst>
          </a:cu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hlinkClick r:id="rId3"/>
            <a:extLst>
              <a:ext uri="{FF2B5EF4-FFF2-40B4-BE49-F238E27FC236}">
                <a16:creationId xmlns:a16="http://schemas.microsoft.com/office/drawing/2014/main" id="{90C16FDC-E82E-4FF1-800C-FDC7D33740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378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1+#ppt_w/2"/>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750"/>
                                        <p:tgtEl>
                                          <p:spTgt spid="4"/>
                                        </p:tgtEl>
                                      </p:cBhvr>
                                    </p:animEffect>
                                  </p:childTnLst>
                                </p:cTn>
                              </p:par>
                            </p:childTnLst>
                          </p:cTn>
                        </p:par>
                        <p:par>
                          <p:cTn id="17" fill="hold">
                            <p:stCondLst>
                              <p:cond delay="225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par>
                          <p:cTn id="48" fill="hold">
                            <p:stCondLst>
                              <p:cond delay="3750"/>
                            </p:stCondLst>
                            <p:childTnLst>
                              <p:par>
                                <p:cTn id="49" presetID="53" presetClass="entr" presetSubtype="16"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42"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childTnLst>
                          </p:cTn>
                        </p:par>
                        <p:par>
                          <p:cTn id="66" fill="hold">
                            <p:stCondLst>
                              <p:cond delay="6250"/>
                            </p:stCondLst>
                            <p:childTnLst>
                              <p:par>
                                <p:cTn id="67" presetID="53" presetClass="entr" presetSubtype="16"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childTnLst>
                                </p:cTn>
                              </p:par>
                            </p:childTnLst>
                          </p:cTn>
                        </p:par>
                        <p:par>
                          <p:cTn id="77" fill="hold">
                            <p:stCondLst>
                              <p:cond delay="6750"/>
                            </p:stCondLst>
                            <p:childTnLst>
                              <p:par>
                                <p:cTn id="78" presetID="42" presetClass="entr" presetSubtype="0" fill="hold" grpId="0"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par>
                          <p:cTn id="83" fill="hold">
                            <p:stCondLst>
                              <p:cond delay="7750"/>
                            </p:stCondLst>
                            <p:childTnLst>
                              <p:par>
                                <p:cTn id="84" presetID="47" presetClass="entr" presetSubtype="0" fill="hold" grpId="0" nodeType="after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750"/>
                            </p:stCondLst>
                            <p:childTnLst>
                              <p:par>
                                <p:cTn id="90" presetID="53" presetClass="entr" presetSubtype="16"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9250"/>
                            </p:stCondLst>
                            <p:childTnLst>
                              <p:par>
                                <p:cTn id="101" presetID="47"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1000"/>
                                        <p:tgtEl>
                                          <p:spTgt spid="21"/>
                                        </p:tgtEl>
                                      </p:cBhvr>
                                    </p:animEffect>
                                    <p:anim calcmode="lin" valueType="num">
                                      <p:cBhvr>
                                        <p:cTn id="104" dur="1000" fill="hold"/>
                                        <p:tgtEl>
                                          <p:spTgt spid="21"/>
                                        </p:tgtEl>
                                        <p:attrNameLst>
                                          <p:attrName>ppt_x</p:attrName>
                                        </p:attrNameLst>
                                      </p:cBhvr>
                                      <p:tavLst>
                                        <p:tav tm="0">
                                          <p:val>
                                            <p:strVal val="#ppt_x"/>
                                          </p:val>
                                        </p:tav>
                                        <p:tav tm="100000">
                                          <p:val>
                                            <p:strVal val="#ppt_x"/>
                                          </p:val>
                                        </p:tav>
                                      </p:tavLst>
                                    </p:anim>
                                    <p:anim calcmode="lin" valueType="num">
                                      <p:cBhvr>
                                        <p:cTn id="105" dur="100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anim calcmode="lin" valueType="num">
                                      <p:cBhvr>
                                        <p:cTn id="110" dur="1000" fill="hold"/>
                                        <p:tgtEl>
                                          <p:spTgt spid="20"/>
                                        </p:tgtEl>
                                        <p:attrNameLst>
                                          <p:attrName>ppt_x</p:attrName>
                                        </p:attrNameLst>
                                      </p:cBhvr>
                                      <p:tavLst>
                                        <p:tav tm="0">
                                          <p:val>
                                            <p:strVal val="#ppt_x"/>
                                          </p:val>
                                        </p:tav>
                                        <p:tav tm="100000">
                                          <p:val>
                                            <p:strVal val="#ppt_x"/>
                                          </p:val>
                                        </p:tav>
                                      </p:tavLst>
                                    </p:anim>
                                    <p:anim calcmode="lin" valueType="num">
                                      <p:cBhvr>
                                        <p:cTn id="111" dur="1000" fill="hold"/>
                                        <p:tgtEl>
                                          <p:spTgt spid="20"/>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p:cTn id="115" dur="500" fill="hold"/>
                                        <p:tgtEl>
                                          <p:spTgt spid="31"/>
                                        </p:tgtEl>
                                        <p:attrNameLst>
                                          <p:attrName>ppt_w</p:attrName>
                                        </p:attrNameLst>
                                      </p:cBhvr>
                                      <p:tavLst>
                                        <p:tav tm="0">
                                          <p:val>
                                            <p:fltVal val="0"/>
                                          </p:val>
                                        </p:tav>
                                        <p:tav tm="100000">
                                          <p:val>
                                            <p:strVal val="#ppt_w"/>
                                          </p:val>
                                        </p:tav>
                                      </p:tavLst>
                                    </p:anim>
                                    <p:anim calcmode="lin" valueType="num">
                                      <p:cBhvr>
                                        <p:cTn id="116" dur="500" fill="hold"/>
                                        <p:tgtEl>
                                          <p:spTgt spid="31"/>
                                        </p:tgtEl>
                                        <p:attrNameLst>
                                          <p:attrName>ppt_h</p:attrName>
                                        </p:attrNameLst>
                                      </p:cBhvr>
                                      <p:tavLst>
                                        <p:tav tm="0">
                                          <p:val>
                                            <p:fltVal val="0"/>
                                          </p:val>
                                        </p:tav>
                                        <p:tav tm="100000">
                                          <p:val>
                                            <p:strVal val="#ppt_h"/>
                                          </p:val>
                                        </p:tav>
                                      </p:tavLst>
                                    </p:anim>
                                    <p:animEffect transition="in" filter="fade">
                                      <p:cBhvr>
                                        <p:cTn id="117" dur="500"/>
                                        <p:tgtEl>
                                          <p:spTgt spid="31"/>
                                        </p:tgtEl>
                                      </p:cBhvr>
                                    </p:animEffect>
                                  </p:childTnLst>
                                </p:cTn>
                              </p:par>
                              <p:par>
                                <p:cTn id="118" presetID="53" presetClass="entr" presetSubtype="16" fill="hold" nodeType="withEffect">
                                  <p:stCondLst>
                                    <p:cond delay="0"/>
                                  </p:stCondLst>
                                  <p:childTnLst>
                                    <p:set>
                                      <p:cBhvr>
                                        <p:cTn id="119" dur="1" fill="hold">
                                          <p:stCondLst>
                                            <p:cond delay="0"/>
                                          </p:stCondLst>
                                        </p:cTn>
                                        <p:tgtEl>
                                          <p:spTgt spid="32"/>
                                        </p:tgtEl>
                                        <p:attrNameLst>
                                          <p:attrName>style.visibility</p:attrName>
                                        </p:attrNameLst>
                                      </p:cBhvr>
                                      <p:to>
                                        <p:strVal val="visible"/>
                                      </p:to>
                                    </p:set>
                                    <p:anim calcmode="lin" valueType="num">
                                      <p:cBhvr>
                                        <p:cTn id="120" dur="500" fill="hold"/>
                                        <p:tgtEl>
                                          <p:spTgt spid="32"/>
                                        </p:tgtEl>
                                        <p:attrNameLst>
                                          <p:attrName>ppt_w</p:attrName>
                                        </p:attrNameLst>
                                      </p:cBhvr>
                                      <p:tavLst>
                                        <p:tav tm="0">
                                          <p:val>
                                            <p:fltVal val="0"/>
                                          </p:val>
                                        </p:tav>
                                        <p:tav tm="100000">
                                          <p:val>
                                            <p:strVal val="#ppt_w"/>
                                          </p:val>
                                        </p:tav>
                                      </p:tavLst>
                                    </p:anim>
                                    <p:anim calcmode="lin" valueType="num">
                                      <p:cBhvr>
                                        <p:cTn id="121" dur="500" fill="hold"/>
                                        <p:tgtEl>
                                          <p:spTgt spid="32"/>
                                        </p:tgtEl>
                                        <p:attrNameLst>
                                          <p:attrName>ppt_h</p:attrName>
                                        </p:attrNameLst>
                                      </p:cBhvr>
                                      <p:tavLst>
                                        <p:tav tm="0">
                                          <p:val>
                                            <p:fltVal val="0"/>
                                          </p:val>
                                        </p:tav>
                                        <p:tav tm="100000">
                                          <p:val>
                                            <p:strVal val="#ppt_h"/>
                                          </p:val>
                                        </p:tav>
                                      </p:tavLst>
                                    </p:anim>
                                    <p:animEffect transition="in" filter="fade">
                                      <p:cBhvr>
                                        <p:cTn id="122" dur="500"/>
                                        <p:tgtEl>
                                          <p:spTgt spid="32"/>
                                        </p:tgtEl>
                                      </p:cBhvr>
                                    </p:animEffect>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47" presetClass="entr" presetSubtype="0" fill="hold" grpId="0" nodeType="after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fade">
                                      <p:cBhvr>
                                        <p:cTn id="132" dur="1000"/>
                                        <p:tgtEl>
                                          <p:spTgt spid="38"/>
                                        </p:tgtEl>
                                      </p:cBhvr>
                                    </p:animEffect>
                                    <p:anim calcmode="lin" valueType="num">
                                      <p:cBhvr>
                                        <p:cTn id="133" dur="1000" fill="hold"/>
                                        <p:tgtEl>
                                          <p:spTgt spid="38"/>
                                        </p:tgtEl>
                                        <p:attrNameLst>
                                          <p:attrName>ppt_x</p:attrName>
                                        </p:attrNameLst>
                                      </p:cBhvr>
                                      <p:tavLst>
                                        <p:tav tm="0">
                                          <p:val>
                                            <p:strVal val="#ppt_x"/>
                                          </p:val>
                                        </p:tav>
                                        <p:tav tm="100000">
                                          <p:val>
                                            <p:strVal val="#ppt_x"/>
                                          </p:val>
                                        </p:tav>
                                      </p:tavLst>
                                    </p:anim>
                                    <p:anim calcmode="lin" valueType="num">
                                      <p:cBhvr>
                                        <p:cTn id="13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2018-09-01T22:01:15Z</dcterms:modified>
</cp:coreProperties>
</file>