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666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gradFill>
            <a:gsLst>
              <a:gs pos="0">
                <a:schemeClr val="accent3">
                  <a:lumMod val="67000"/>
                  <a:alpha val="75000"/>
                </a:schemeClr>
              </a:gs>
              <a:gs pos="48000">
                <a:schemeClr val="accent3">
                  <a:lumMod val="97000"/>
                  <a:lumOff val="3000"/>
                  <a:alpha val="75000"/>
                </a:schemeClr>
              </a:gs>
              <a:gs pos="100000">
                <a:schemeClr val="accent3">
                  <a:lumMod val="60000"/>
                  <a:lumOff val="40000"/>
                  <a:alpha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gradFill>
            <a:gsLst>
              <a:gs pos="0">
                <a:schemeClr val="accent3">
                  <a:lumMod val="67000"/>
                  <a:alpha val="75000"/>
                </a:schemeClr>
              </a:gs>
              <a:gs pos="48000">
                <a:schemeClr val="accent3">
                  <a:lumMod val="97000"/>
                  <a:lumOff val="3000"/>
                  <a:alpha val="75000"/>
                </a:schemeClr>
              </a:gs>
              <a:gs pos="100000">
                <a:schemeClr val="accent3">
                  <a:lumMod val="60000"/>
                  <a:lumOff val="40000"/>
                  <a:alpha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FE4A1E"/>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5C9AD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FE4A1E"/>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5C9AD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F9A230B5-EEA1-40D3-BB73-C9CDE960AF8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5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2">
                                            <p:txEl>
                                              <p:pRg st="0" end="0"/>
                                            </p:txEl>
                                          </p:spTgt>
                                        </p:tgtEl>
                                        <p:attrNameLst>
                                          <p:attrName>style.visibility</p:attrName>
                                        </p:attrNameLst>
                                      </p:cBhvr>
                                      <p:to>
                                        <p:strVal val="visible"/>
                                      </p:to>
                                    </p:set>
                                    <p:animEffect transition="in" filter="fade">
                                      <p:cBhvr>
                                        <p:cTn id="26" dur="1000"/>
                                        <p:tgtEl>
                                          <p:spTgt spid="62">
                                            <p:txEl>
                                              <p:pRg st="0" end="0"/>
                                            </p:txEl>
                                          </p:spTgt>
                                        </p:tgtEl>
                                      </p:cBhvr>
                                    </p:animEffect>
                                    <p:anim calcmode="lin" valueType="num">
                                      <p:cBhvr>
                                        <p:cTn id="27"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62">
                                            <p:txEl>
                                              <p:pRg st="3" end="3"/>
                                            </p:txEl>
                                          </p:spTgt>
                                        </p:tgtEl>
                                        <p:attrNameLst>
                                          <p:attrName>style.visibility</p:attrName>
                                        </p:attrNameLst>
                                      </p:cBhvr>
                                      <p:to>
                                        <p:strVal val="visible"/>
                                      </p:to>
                                    </p:set>
                                    <p:animEffect transition="in" filter="fade">
                                      <p:cBhvr>
                                        <p:cTn id="32" dur="1000"/>
                                        <p:tgtEl>
                                          <p:spTgt spid="62">
                                            <p:txEl>
                                              <p:pRg st="3" end="3"/>
                                            </p:txEl>
                                          </p:spTgt>
                                        </p:tgtEl>
                                      </p:cBhvr>
                                    </p:animEffect>
                                    <p:anim calcmode="lin" valueType="num">
                                      <p:cBhvr>
                                        <p:cTn id="33"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62">
                                            <p:txEl>
                                              <p:pRg st="5" end="5"/>
                                            </p:txEl>
                                          </p:spTgt>
                                        </p:tgtEl>
                                        <p:attrNameLst>
                                          <p:attrName>style.visibility</p:attrName>
                                        </p:attrNameLst>
                                      </p:cBhvr>
                                      <p:to>
                                        <p:strVal val="visible"/>
                                      </p:to>
                                    </p:set>
                                    <p:animEffect transition="in" filter="fade">
                                      <p:cBhvr>
                                        <p:cTn id="38" dur="1000"/>
                                        <p:tgtEl>
                                          <p:spTgt spid="62">
                                            <p:txEl>
                                              <p:pRg st="5" end="5"/>
                                            </p:txEl>
                                          </p:spTgt>
                                        </p:tgtEl>
                                      </p:cBhvr>
                                    </p:animEffect>
                                    <p:anim calcmode="lin" valueType="num">
                                      <p:cBhvr>
                                        <p:cTn id="39"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62">
                                            <p:txEl>
                                              <p:pRg st="6" end="6"/>
                                            </p:txEl>
                                          </p:spTgt>
                                        </p:tgtEl>
                                        <p:attrNameLst>
                                          <p:attrName>style.visibility</p:attrName>
                                        </p:attrNameLst>
                                      </p:cBhvr>
                                      <p:to>
                                        <p:strVal val="visible"/>
                                      </p:to>
                                    </p:set>
                                    <p:animEffect transition="in" filter="fade">
                                      <p:cBhvr>
                                        <p:cTn id="44" dur="1000"/>
                                        <p:tgtEl>
                                          <p:spTgt spid="62">
                                            <p:txEl>
                                              <p:pRg st="6" end="6"/>
                                            </p:txEl>
                                          </p:spTgt>
                                        </p:tgtEl>
                                      </p:cBhvr>
                                    </p:animEffect>
                                    <p:anim calcmode="lin" valueType="num">
                                      <p:cBhvr>
                                        <p:cTn id="45"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62">
                                            <p:txEl>
                                              <p:pRg st="7" end="7"/>
                                            </p:txEl>
                                          </p:spTgt>
                                        </p:tgtEl>
                                        <p:attrNameLst>
                                          <p:attrName>style.visibility</p:attrName>
                                        </p:attrNameLst>
                                      </p:cBhvr>
                                      <p:to>
                                        <p:strVal val="visible"/>
                                      </p:to>
                                    </p:set>
                                    <p:animEffect transition="in" filter="fade">
                                      <p:cBhvr>
                                        <p:cTn id="50" dur="1000"/>
                                        <p:tgtEl>
                                          <p:spTgt spid="62">
                                            <p:txEl>
                                              <p:pRg st="7" end="7"/>
                                            </p:txEl>
                                          </p:spTgt>
                                        </p:tgtEl>
                                      </p:cBhvr>
                                    </p:animEffect>
                                    <p:anim calcmode="lin" valueType="num">
                                      <p:cBhvr>
                                        <p:cTn id="51"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53" presetClass="entr" presetSubtype="16"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77"/>
                                        </p:tgtEl>
                                        <p:attrNameLst>
                                          <p:attrName>style.visibility</p:attrName>
                                        </p:attrNameLst>
                                      </p:cBhvr>
                                      <p:to>
                                        <p:strVal val="visible"/>
                                      </p:to>
                                    </p:set>
                                    <p:anim calcmode="lin" valueType="num">
                                      <p:cBhvr>
                                        <p:cTn id="72" dur="500" fill="hold"/>
                                        <p:tgtEl>
                                          <p:spTgt spid="77"/>
                                        </p:tgtEl>
                                        <p:attrNameLst>
                                          <p:attrName>ppt_w</p:attrName>
                                        </p:attrNameLst>
                                      </p:cBhvr>
                                      <p:tavLst>
                                        <p:tav tm="0">
                                          <p:val>
                                            <p:fltVal val="0"/>
                                          </p:val>
                                        </p:tav>
                                        <p:tav tm="100000">
                                          <p:val>
                                            <p:strVal val="#ppt_w"/>
                                          </p:val>
                                        </p:tav>
                                      </p:tavLst>
                                    </p:anim>
                                    <p:anim calcmode="lin" valueType="num">
                                      <p:cBhvr>
                                        <p:cTn id="73" dur="500" fill="hold"/>
                                        <p:tgtEl>
                                          <p:spTgt spid="77"/>
                                        </p:tgtEl>
                                        <p:attrNameLst>
                                          <p:attrName>ppt_h</p:attrName>
                                        </p:attrNameLst>
                                      </p:cBhvr>
                                      <p:tavLst>
                                        <p:tav tm="0">
                                          <p:val>
                                            <p:fltVal val="0"/>
                                          </p:val>
                                        </p:tav>
                                        <p:tav tm="100000">
                                          <p:val>
                                            <p:strVal val="#ppt_h"/>
                                          </p:val>
                                        </p:tav>
                                      </p:tavLst>
                                    </p:anim>
                                    <p:animEffect transition="in" filter="fade">
                                      <p:cBhvr>
                                        <p:cTn id="74" dur="500"/>
                                        <p:tgtEl>
                                          <p:spTgt spid="77"/>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fade">
                                      <p:cBhvr>
                                        <p:cTn id="78" dur="1000"/>
                                        <p:tgtEl>
                                          <p:spTgt spid="68"/>
                                        </p:tgtEl>
                                      </p:cBhvr>
                                    </p:animEffect>
                                    <p:anim calcmode="lin" valueType="num">
                                      <p:cBhvr>
                                        <p:cTn id="79" dur="1000" fill="hold"/>
                                        <p:tgtEl>
                                          <p:spTgt spid="68"/>
                                        </p:tgtEl>
                                        <p:attrNameLst>
                                          <p:attrName>ppt_x</p:attrName>
                                        </p:attrNameLst>
                                      </p:cBhvr>
                                      <p:tavLst>
                                        <p:tav tm="0">
                                          <p:val>
                                            <p:strVal val="#ppt_x"/>
                                          </p:val>
                                        </p:tav>
                                        <p:tav tm="100000">
                                          <p:val>
                                            <p:strVal val="#ppt_x"/>
                                          </p:val>
                                        </p:tav>
                                      </p:tavLst>
                                    </p:anim>
                                    <p:anim calcmode="lin" valueType="num">
                                      <p:cBhvr>
                                        <p:cTn id="80" dur="1000" fill="hold"/>
                                        <p:tgtEl>
                                          <p:spTgt spid="68"/>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22" presetClass="entr" presetSubtype="4" fill="hold" grpId="0"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wipe(down)">
                                      <p:cBhvr>
                                        <p:cTn id="84" dur="1000"/>
                                        <p:tgtEl>
                                          <p:spTgt spid="64"/>
                                        </p:tgtEl>
                                      </p:cBhvr>
                                    </p:animEffect>
                                  </p:childTnLst>
                                </p:cTn>
                              </p:par>
                              <p:par>
                                <p:cTn id="85" presetID="42"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1000"/>
                                        <p:tgtEl>
                                          <p:spTgt spid="67"/>
                                        </p:tgtEl>
                                      </p:cBhvr>
                                    </p:animEffect>
                                    <p:anim calcmode="lin" valueType="num">
                                      <p:cBhvr>
                                        <p:cTn id="88" dur="1000" fill="hold"/>
                                        <p:tgtEl>
                                          <p:spTgt spid="67"/>
                                        </p:tgtEl>
                                        <p:attrNameLst>
                                          <p:attrName>ppt_x</p:attrName>
                                        </p:attrNameLst>
                                      </p:cBhvr>
                                      <p:tavLst>
                                        <p:tav tm="0">
                                          <p:val>
                                            <p:strVal val="#ppt_x"/>
                                          </p:val>
                                        </p:tav>
                                        <p:tav tm="100000">
                                          <p:val>
                                            <p:strVal val="#ppt_x"/>
                                          </p:val>
                                        </p:tav>
                                      </p:tavLst>
                                    </p:anim>
                                    <p:anim calcmode="lin" valueType="num">
                                      <p:cBhvr>
                                        <p:cTn id="89" dur="1000" fill="hold"/>
                                        <p:tgtEl>
                                          <p:spTgt spid="67"/>
                                        </p:tgtEl>
                                        <p:attrNameLst>
                                          <p:attrName>ppt_y</p:attrName>
                                        </p:attrNameLst>
                                      </p:cBhvr>
                                      <p:tavLst>
                                        <p:tav tm="0">
                                          <p:val>
                                            <p:strVal val="#ppt_y+.1"/>
                                          </p:val>
                                        </p:tav>
                                        <p:tav tm="100000">
                                          <p:val>
                                            <p:strVal val="#ppt_y"/>
                                          </p:val>
                                        </p:tav>
                                      </p:tavLst>
                                    </p:anim>
                                  </p:childTnLst>
                                </p:cTn>
                              </p:par>
                            </p:childTnLst>
                          </p:cTn>
                        </p:par>
                        <p:par>
                          <p:cTn id="90" fill="hold">
                            <p:stCondLst>
                              <p:cond delay="10000"/>
                            </p:stCondLst>
                            <p:childTnLst>
                              <p:par>
                                <p:cTn id="91" presetID="53" presetClass="entr" presetSubtype="16" fill="hold" grpId="0" nodeType="afterEffect">
                                  <p:stCondLst>
                                    <p:cond delay="0"/>
                                  </p:stCondLst>
                                  <p:childTnLst>
                                    <p:set>
                                      <p:cBhvr>
                                        <p:cTn id="92" dur="1" fill="hold">
                                          <p:stCondLst>
                                            <p:cond delay="0"/>
                                          </p:stCondLst>
                                        </p:cTn>
                                        <p:tgtEl>
                                          <p:spTgt spid="72"/>
                                        </p:tgtEl>
                                        <p:attrNameLst>
                                          <p:attrName>style.visibility</p:attrName>
                                        </p:attrNameLst>
                                      </p:cBhvr>
                                      <p:to>
                                        <p:strVal val="visible"/>
                                      </p:to>
                                    </p:set>
                                    <p:anim calcmode="lin" valueType="num">
                                      <p:cBhvr>
                                        <p:cTn id="93" dur="500" fill="hold"/>
                                        <p:tgtEl>
                                          <p:spTgt spid="72"/>
                                        </p:tgtEl>
                                        <p:attrNameLst>
                                          <p:attrName>ppt_w</p:attrName>
                                        </p:attrNameLst>
                                      </p:cBhvr>
                                      <p:tavLst>
                                        <p:tav tm="0">
                                          <p:val>
                                            <p:fltVal val="0"/>
                                          </p:val>
                                        </p:tav>
                                        <p:tav tm="100000">
                                          <p:val>
                                            <p:strVal val="#ppt_w"/>
                                          </p:val>
                                        </p:tav>
                                      </p:tavLst>
                                    </p:anim>
                                    <p:anim calcmode="lin" valueType="num">
                                      <p:cBhvr>
                                        <p:cTn id="94" dur="500" fill="hold"/>
                                        <p:tgtEl>
                                          <p:spTgt spid="72"/>
                                        </p:tgtEl>
                                        <p:attrNameLst>
                                          <p:attrName>ppt_h</p:attrName>
                                        </p:attrNameLst>
                                      </p:cBhvr>
                                      <p:tavLst>
                                        <p:tav tm="0">
                                          <p:val>
                                            <p:fltVal val="0"/>
                                          </p:val>
                                        </p:tav>
                                        <p:tav tm="100000">
                                          <p:val>
                                            <p:strVal val="#ppt_h"/>
                                          </p:val>
                                        </p:tav>
                                      </p:tavLst>
                                    </p:anim>
                                    <p:animEffect transition="in" filter="fade">
                                      <p:cBhvr>
                                        <p:cTn id="95" dur="500"/>
                                        <p:tgtEl>
                                          <p:spTgt spid="7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 calcmode="lin" valueType="num">
                                      <p:cBhvr>
                                        <p:cTn id="109" dur="500" fill="hold"/>
                                        <p:tgtEl>
                                          <p:spTgt spid="76"/>
                                        </p:tgtEl>
                                        <p:attrNameLst>
                                          <p:attrName>ppt_w</p:attrName>
                                        </p:attrNameLst>
                                      </p:cBhvr>
                                      <p:tavLst>
                                        <p:tav tm="0">
                                          <p:val>
                                            <p:fltVal val="0"/>
                                          </p:val>
                                        </p:tav>
                                        <p:tav tm="100000">
                                          <p:val>
                                            <p:strVal val="#ppt_w"/>
                                          </p:val>
                                        </p:tav>
                                      </p:tavLst>
                                    </p:anim>
                                    <p:anim calcmode="lin" valueType="num">
                                      <p:cBhvr>
                                        <p:cTn id="110" dur="500" fill="hold"/>
                                        <p:tgtEl>
                                          <p:spTgt spid="76"/>
                                        </p:tgtEl>
                                        <p:attrNameLst>
                                          <p:attrName>ppt_h</p:attrName>
                                        </p:attrNameLst>
                                      </p:cBhvr>
                                      <p:tavLst>
                                        <p:tav tm="0">
                                          <p:val>
                                            <p:fltVal val="0"/>
                                          </p:val>
                                        </p:tav>
                                        <p:tav tm="100000">
                                          <p:val>
                                            <p:strVal val="#ppt_h"/>
                                          </p:val>
                                        </p:tav>
                                      </p:tavLst>
                                    </p:anim>
                                    <p:animEffect transition="in" filter="fade">
                                      <p:cBhvr>
                                        <p:cTn id="111" dur="500"/>
                                        <p:tgtEl>
                                          <p:spTgt spid="76"/>
                                        </p:tgtEl>
                                      </p:cBhvr>
                                    </p:animEffect>
                                  </p:childTnLst>
                                </p:cTn>
                              </p:par>
                            </p:childTnLst>
                          </p:cTn>
                        </p:par>
                        <p:par>
                          <p:cTn id="112" fill="hold">
                            <p:stCondLst>
                              <p:cond delay="11000"/>
                            </p:stCondLst>
                            <p:childTnLst>
                              <p:par>
                                <p:cTn id="113" presetID="42" presetClass="entr" presetSubtype="0" fill="hold" grpId="0"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2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1000"/>
                                        <p:tgtEl>
                                          <p:spTgt spid="70"/>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fade">
                                      <p:cBhvr>
                                        <p:cTn id="124" dur="1000"/>
                                        <p:tgtEl>
                                          <p:spTgt spid="78"/>
                                        </p:tgtEl>
                                      </p:cBhvr>
                                    </p:animEffect>
                                    <p:anim calcmode="lin" valueType="num">
                                      <p:cBhvr>
                                        <p:cTn id="125" dur="1000" fill="hold"/>
                                        <p:tgtEl>
                                          <p:spTgt spid="78"/>
                                        </p:tgtEl>
                                        <p:attrNameLst>
                                          <p:attrName>ppt_x</p:attrName>
                                        </p:attrNameLst>
                                      </p:cBhvr>
                                      <p:tavLst>
                                        <p:tav tm="0">
                                          <p:val>
                                            <p:strVal val="#ppt_x"/>
                                          </p:val>
                                        </p:tav>
                                        <p:tav tm="100000">
                                          <p:val>
                                            <p:strVal val="#ppt_x"/>
                                          </p:val>
                                        </p:tav>
                                      </p:tavLst>
                                    </p:anim>
                                    <p:anim calcmode="lin" valueType="num">
                                      <p:cBhvr>
                                        <p:cTn id="126" dur="1000" fill="hold"/>
                                        <p:tgtEl>
                                          <p:spTgt spid="78"/>
                                        </p:tgtEl>
                                        <p:attrNameLst>
                                          <p:attrName>ppt_y</p:attrName>
                                        </p:attrNameLst>
                                      </p:cBhvr>
                                      <p:tavLst>
                                        <p:tav tm="0">
                                          <p:val>
                                            <p:strVal val="#ppt_y+.1"/>
                                          </p:val>
                                        </p:tav>
                                        <p:tav tm="100000">
                                          <p:val>
                                            <p:strVal val="#ppt_y"/>
                                          </p:val>
                                        </p:tav>
                                      </p:tavLst>
                                    </p:anim>
                                  </p:childTnLst>
                                </p:cTn>
                              </p:par>
                            </p:childTnLst>
                          </p:cTn>
                        </p:par>
                        <p:par>
                          <p:cTn id="127" fill="hold">
                            <p:stCondLst>
                              <p:cond delay="13000"/>
                            </p:stCondLst>
                            <p:childTnLst>
                              <p:par>
                                <p:cTn id="128" presetID="22" presetClass="entr" presetSubtype="8"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left)">
                                      <p:cBhvr>
                                        <p:cTn id="130" dur="500"/>
                                        <p:tgtEl>
                                          <p:spTgt spid="24"/>
                                        </p:tgtEl>
                                      </p:cBhvr>
                                    </p:animEffect>
                                  </p:childTnLst>
                                </p:cTn>
                              </p:par>
                            </p:childTnLst>
                          </p:cTn>
                        </p:par>
                        <p:par>
                          <p:cTn id="131" fill="hold">
                            <p:stCondLst>
                              <p:cond delay="13500"/>
                            </p:stCondLst>
                            <p:childTnLst>
                              <p:par>
                                <p:cTn id="132" presetID="42" presetClass="entr" presetSubtype="0" fill="hold" nodeType="afterEffect">
                                  <p:stCondLst>
                                    <p:cond delay="0"/>
                                  </p:stCondLst>
                                  <p:childTnLst>
                                    <p:set>
                                      <p:cBhvr>
                                        <p:cTn id="133" dur="1" fill="hold">
                                          <p:stCondLst>
                                            <p:cond delay="0"/>
                                          </p:stCondLst>
                                        </p:cTn>
                                        <p:tgtEl>
                                          <p:spTgt spid="18"/>
                                        </p:tgtEl>
                                        <p:attrNameLst>
                                          <p:attrName>style.visibility</p:attrName>
                                        </p:attrNameLst>
                                      </p:cBhvr>
                                      <p:to>
                                        <p:strVal val="visible"/>
                                      </p:to>
                                    </p:set>
                                    <p:animEffect transition="in" filter="fade">
                                      <p:cBhvr>
                                        <p:cTn id="134" dur="1000"/>
                                        <p:tgtEl>
                                          <p:spTgt spid="18"/>
                                        </p:tgtEl>
                                      </p:cBhvr>
                                    </p:animEffect>
                                    <p:anim calcmode="lin" valueType="num">
                                      <p:cBhvr>
                                        <p:cTn id="135" dur="1000" fill="hold"/>
                                        <p:tgtEl>
                                          <p:spTgt spid="18"/>
                                        </p:tgtEl>
                                        <p:attrNameLst>
                                          <p:attrName>ppt_x</p:attrName>
                                        </p:attrNameLst>
                                      </p:cBhvr>
                                      <p:tavLst>
                                        <p:tav tm="0">
                                          <p:val>
                                            <p:strVal val="#ppt_x"/>
                                          </p:val>
                                        </p:tav>
                                        <p:tav tm="100000">
                                          <p:val>
                                            <p:strVal val="#ppt_x"/>
                                          </p:val>
                                        </p:tav>
                                      </p:tavLst>
                                    </p:anim>
                                    <p:anim calcmode="lin" valueType="num">
                                      <p:cBhvr>
                                        <p:cTn id="136" dur="1000" fill="hold"/>
                                        <p:tgtEl>
                                          <p:spTgt spid="18"/>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par>
                          <p:cTn id="142" fill="hold">
                            <p:stCondLst>
                              <p:cond delay="14500"/>
                            </p:stCondLst>
                            <p:childTnLst>
                              <p:par>
                                <p:cTn id="143" presetID="42" presetClass="entr" presetSubtype="0" fill="hold" grpId="0" nodeType="afterEffect">
                                  <p:stCondLst>
                                    <p:cond delay="0"/>
                                  </p:stCondLst>
                                  <p:childTnLst>
                                    <p:set>
                                      <p:cBhvr>
                                        <p:cTn id="144" dur="1" fill="hold">
                                          <p:stCondLst>
                                            <p:cond delay="0"/>
                                          </p:stCondLst>
                                        </p:cTn>
                                        <p:tgtEl>
                                          <p:spTgt spid="23">
                                            <p:txEl>
                                              <p:pRg st="0" end="0"/>
                                            </p:txEl>
                                          </p:spTgt>
                                        </p:tgtEl>
                                        <p:attrNameLst>
                                          <p:attrName>style.visibility</p:attrName>
                                        </p:attrNameLst>
                                      </p:cBhvr>
                                      <p:to>
                                        <p:strVal val="visible"/>
                                      </p:to>
                                    </p:set>
                                    <p:animEffect transition="in" filter="fade">
                                      <p:cBhvr>
                                        <p:cTn id="145" dur="1000"/>
                                        <p:tgtEl>
                                          <p:spTgt spid="23">
                                            <p:txEl>
                                              <p:pRg st="0" end="0"/>
                                            </p:txEl>
                                          </p:spTgt>
                                        </p:tgtEl>
                                      </p:cBhvr>
                                    </p:animEffect>
                                    <p:anim calcmode="lin" valueType="num">
                                      <p:cBhvr>
                                        <p:cTn id="14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5500"/>
                            </p:stCondLst>
                            <p:childTnLst>
                              <p:par>
                                <p:cTn id="149" presetID="42" presetClass="entr" presetSubtype="0" fill="hold" grpId="0" nodeType="afterEffect">
                                  <p:stCondLst>
                                    <p:cond delay="0"/>
                                  </p:stCondLst>
                                  <p:childTnLst>
                                    <p:set>
                                      <p:cBhvr>
                                        <p:cTn id="150" dur="1" fill="hold">
                                          <p:stCondLst>
                                            <p:cond delay="0"/>
                                          </p:stCondLst>
                                        </p:cTn>
                                        <p:tgtEl>
                                          <p:spTgt spid="23">
                                            <p:txEl>
                                              <p:pRg st="3" end="3"/>
                                            </p:txEl>
                                          </p:spTgt>
                                        </p:tgtEl>
                                        <p:attrNameLst>
                                          <p:attrName>style.visibility</p:attrName>
                                        </p:attrNameLst>
                                      </p:cBhvr>
                                      <p:to>
                                        <p:strVal val="visible"/>
                                      </p:to>
                                    </p:set>
                                    <p:animEffect transition="in" filter="fade">
                                      <p:cBhvr>
                                        <p:cTn id="151" dur="1000"/>
                                        <p:tgtEl>
                                          <p:spTgt spid="23">
                                            <p:txEl>
                                              <p:pRg st="3" end="3"/>
                                            </p:txEl>
                                          </p:spTgt>
                                        </p:tgtEl>
                                      </p:cBhvr>
                                    </p:animEffect>
                                    <p:anim calcmode="lin" valueType="num">
                                      <p:cBhvr>
                                        <p:cTn id="15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5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6500"/>
                            </p:stCondLst>
                            <p:childTnLst>
                              <p:par>
                                <p:cTn id="155" presetID="42" presetClass="entr" presetSubtype="0" fill="hold" grpId="0" nodeType="afterEffect">
                                  <p:stCondLst>
                                    <p:cond delay="0"/>
                                  </p:stCondLst>
                                  <p:childTnLst>
                                    <p:set>
                                      <p:cBhvr>
                                        <p:cTn id="156" dur="1" fill="hold">
                                          <p:stCondLst>
                                            <p:cond delay="0"/>
                                          </p:stCondLst>
                                        </p:cTn>
                                        <p:tgtEl>
                                          <p:spTgt spid="23">
                                            <p:txEl>
                                              <p:pRg st="5" end="5"/>
                                            </p:txEl>
                                          </p:spTgt>
                                        </p:tgtEl>
                                        <p:attrNameLst>
                                          <p:attrName>style.visibility</p:attrName>
                                        </p:attrNameLst>
                                      </p:cBhvr>
                                      <p:to>
                                        <p:strVal val="visible"/>
                                      </p:to>
                                    </p:set>
                                    <p:animEffect transition="in" filter="fade">
                                      <p:cBhvr>
                                        <p:cTn id="157" dur="1000"/>
                                        <p:tgtEl>
                                          <p:spTgt spid="23">
                                            <p:txEl>
                                              <p:pRg st="5" end="5"/>
                                            </p:txEl>
                                          </p:spTgt>
                                        </p:tgtEl>
                                      </p:cBhvr>
                                    </p:animEffect>
                                    <p:anim calcmode="lin" valueType="num">
                                      <p:cBhvr>
                                        <p:cTn id="15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23">
                                            <p:txEl>
                                              <p:pRg st="6" end="6"/>
                                            </p:txEl>
                                          </p:spTgt>
                                        </p:tgtEl>
                                        <p:attrNameLst>
                                          <p:attrName>style.visibility</p:attrName>
                                        </p:attrNameLst>
                                      </p:cBhvr>
                                      <p:to>
                                        <p:strVal val="visible"/>
                                      </p:to>
                                    </p:set>
                                    <p:animEffect transition="in" filter="fade">
                                      <p:cBhvr>
                                        <p:cTn id="163" dur="1000"/>
                                        <p:tgtEl>
                                          <p:spTgt spid="23">
                                            <p:txEl>
                                              <p:pRg st="6" end="6"/>
                                            </p:txEl>
                                          </p:spTgt>
                                        </p:tgtEl>
                                      </p:cBhvr>
                                    </p:animEffect>
                                    <p:anim calcmode="lin" valueType="num">
                                      <p:cBhvr>
                                        <p:cTn id="16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6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23">
                                            <p:txEl>
                                              <p:pRg st="7" end="7"/>
                                            </p:txEl>
                                          </p:spTgt>
                                        </p:tgtEl>
                                        <p:attrNameLst>
                                          <p:attrName>style.visibility</p:attrName>
                                        </p:attrNameLst>
                                      </p:cBhvr>
                                      <p:to>
                                        <p:strVal val="visible"/>
                                      </p:to>
                                    </p:set>
                                    <p:animEffect transition="in" filter="fade">
                                      <p:cBhvr>
                                        <p:cTn id="169" dur="1000"/>
                                        <p:tgtEl>
                                          <p:spTgt spid="23">
                                            <p:txEl>
                                              <p:pRg st="7" end="7"/>
                                            </p:txEl>
                                          </p:spTgt>
                                        </p:tgtEl>
                                      </p:cBhvr>
                                    </p:animEffect>
                                    <p:anim calcmode="lin" valueType="num">
                                      <p:cBhvr>
                                        <p:cTn id="17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7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53" presetClass="entr" presetSubtype="16" fill="hold" grpId="0" nodeType="afterEffect">
                                  <p:stCondLst>
                                    <p:cond delay="0"/>
                                  </p:stCondLst>
                                  <p:childTnLst>
                                    <p:set>
                                      <p:cBhvr>
                                        <p:cTn id="174" dur="1" fill="hold">
                                          <p:stCondLst>
                                            <p:cond delay="0"/>
                                          </p:stCondLst>
                                        </p:cTn>
                                        <p:tgtEl>
                                          <p:spTgt spid="41"/>
                                        </p:tgtEl>
                                        <p:attrNameLst>
                                          <p:attrName>style.visibility</p:attrName>
                                        </p:attrNameLst>
                                      </p:cBhvr>
                                      <p:to>
                                        <p:strVal val="visible"/>
                                      </p:to>
                                    </p:set>
                                    <p:anim calcmode="lin" valueType="num">
                                      <p:cBhvr>
                                        <p:cTn id="175" dur="500" fill="hold"/>
                                        <p:tgtEl>
                                          <p:spTgt spid="41"/>
                                        </p:tgtEl>
                                        <p:attrNameLst>
                                          <p:attrName>ppt_w</p:attrName>
                                        </p:attrNameLst>
                                      </p:cBhvr>
                                      <p:tavLst>
                                        <p:tav tm="0">
                                          <p:val>
                                            <p:fltVal val="0"/>
                                          </p:val>
                                        </p:tav>
                                        <p:tav tm="100000">
                                          <p:val>
                                            <p:strVal val="#ppt_w"/>
                                          </p:val>
                                        </p:tav>
                                      </p:tavLst>
                                    </p:anim>
                                    <p:anim calcmode="lin" valueType="num">
                                      <p:cBhvr>
                                        <p:cTn id="176" dur="500" fill="hold"/>
                                        <p:tgtEl>
                                          <p:spTgt spid="41"/>
                                        </p:tgtEl>
                                        <p:attrNameLst>
                                          <p:attrName>ppt_h</p:attrName>
                                        </p:attrNameLst>
                                      </p:cBhvr>
                                      <p:tavLst>
                                        <p:tav tm="0">
                                          <p:val>
                                            <p:fltVal val="0"/>
                                          </p:val>
                                        </p:tav>
                                        <p:tav tm="100000">
                                          <p:val>
                                            <p:strVal val="#ppt_h"/>
                                          </p:val>
                                        </p:tav>
                                      </p:tavLst>
                                    </p:anim>
                                    <p:animEffect transition="in" filter="fade">
                                      <p:cBhvr>
                                        <p:cTn id="177" dur="500"/>
                                        <p:tgtEl>
                                          <p:spTgt spid="41"/>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8"/>
                                        </p:tgtEl>
                                        <p:attrNameLst>
                                          <p:attrName>style.visibility</p:attrName>
                                        </p:attrNameLst>
                                      </p:cBhvr>
                                      <p:to>
                                        <p:strVal val="visible"/>
                                      </p:to>
                                    </p:set>
                                    <p:anim calcmode="lin" valueType="num">
                                      <p:cBhvr>
                                        <p:cTn id="180" dur="500" fill="hold"/>
                                        <p:tgtEl>
                                          <p:spTgt spid="38"/>
                                        </p:tgtEl>
                                        <p:attrNameLst>
                                          <p:attrName>ppt_w</p:attrName>
                                        </p:attrNameLst>
                                      </p:cBhvr>
                                      <p:tavLst>
                                        <p:tav tm="0">
                                          <p:val>
                                            <p:fltVal val="0"/>
                                          </p:val>
                                        </p:tav>
                                        <p:tav tm="100000">
                                          <p:val>
                                            <p:strVal val="#ppt_w"/>
                                          </p:val>
                                        </p:tav>
                                      </p:tavLst>
                                    </p:anim>
                                    <p:anim calcmode="lin" valueType="num">
                                      <p:cBhvr>
                                        <p:cTn id="181" dur="500" fill="hold"/>
                                        <p:tgtEl>
                                          <p:spTgt spid="38"/>
                                        </p:tgtEl>
                                        <p:attrNameLst>
                                          <p:attrName>ppt_h</p:attrName>
                                        </p:attrNameLst>
                                      </p:cBhvr>
                                      <p:tavLst>
                                        <p:tav tm="0">
                                          <p:val>
                                            <p:fltVal val="0"/>
                                          </p:val>
                                        </p:tav>
                                        <p:tav tm="100000">
                                          <p:val>
                                            <p:strVal val="#ppt_h"/>
                                          </p:val>
                                        </p:tav>
                                      </p:tavLst>
                                    </p:anim>
                                    <p:animEffect transition="in" filter="fade">
                                      <p:cBhvr>
                                        <p:cTn id="182" dur="500"/>
                                        <p:tgtEl>
                                          <p:spTgt spid="38"/>
                                        </p:tgtEl>
                                      </p:cBhvr>
                                    </p:animEffect>
                                  </p:childTnLst>
                                </p:cTn>
                              </p:par>
                              <p:par>
                                <p:cTn id="183" presetID="53" presetClass="entr" presetSubtype="16" fill="hold" grpId="0" nodeType="withEffect">
                                  <p:stCondLst>
                                    <p:cond delay="0"/>
                                  </p:stCondLst>
                                  <p:childTnLst>
                                    <p:set>
                                      <p:cBhvr>
                                        <p:cTn id="184" dur="1" fill="hold">
                                          <p:stCondLst>
                                            <p:cond delay="0"/>
                                          </p:stCondLst>
                                        </p:cTn>
                                        <p:tgtEl>
                                          <p:spTgt spid="40"/>
                                        </p:tgtEl>
                                        <p:attrNameLst>
                                          <p:attrName>style.visibility</p:attrName>
                                        </p:attrNameLst>
                                      </p:cBhvr>
                                      <p:to>
                                        <p:strVal val="visible"/>
                                      </p:to>
                                    </p:set>
                                    <p:anim calcmode="lin" valueType="num">
                                      <p:cBhvr>
                                        <p:cTn id="185" dur="500" fill="hold"/>
                                        <p:tgtEl>
                                          <p:spTgt spid="40"/>
                                        </p:tgtEl>
                                        <p:attrNameLst>
                                          <p:attrName>ppt_w</p:attrName>
                                        </p:attrNameLst>
                                      </p:cBhvr>
                                      <p:tavLst>
                                        <p:tav tm="0">
                                          <p:val>
                                            <p:fltVal val="0"/>
                                          </p:val>
                                        </p:tav>
                                        <p:tav tm="100000">
                                          <p:val>
                                            <p:strVal val="#ppt_w"/>
                                          </p:val>
                                        </p:tav>
                                      </p:tavLst>
                                    </p:anim>
                                    <p:anim calcmode="lin" valueType="num">
                                      <p:cBhvr>
                                        <p:cTn id="186" dur="500" fill="hold"/>
                                        <p:tgtEl>
                                          <p:spTgt spid="40"/>
                                        </p:tgtEl>
                                        <p:attrNameLst>
                                          <p:attrName>ppt_h</p:attrName>
                                        </p:attrNameLst>
                                      </p:cBhvr>
                                      <p:tavLst>
                                        <p:tav tm="0">
                                          <p:val>
                                            <p:fltVal val="0"/>
                                          </p:val>
                                        </p:tav>
                                        <p:tav tm="100000">
                                          <p:val>
                                            <p:strVal val="#ppt_h"/>
                                          </p:val>
                                        </p:tav>
                                      </p:tavLst>
                                    </p:anim>
                                    <p:animEffect transition="in" filter="fade">
                                      <p:cBhvr>
                                        <p:cTn id="187" dur="500"/>
                                        <p:tgtEl>
                                          <p:spTgt spid="40"/>
                                        </p:tgtEl>
                                      </p:cBhvr>
                                    </p:animEffect>
                                  </p:childTnLst>
                                </p:cTn>
                              </p:par>
                            </p:childTnLst>
                          </p:cTn>
                        </p:par>
                        <p:par>
                          <p:cTn id="188" fill="hold">
                            <p:stCondLst>
                              <p:cond delay="20000"/>
                            </p:stCondLst>
                            <p:childTnLst>
                              <p:par>
                                <p:cTn id="189" presetID="53" presetClass="entr" presetSubtype="16" fill="hold" grpId="0" nodeType="after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p:cTn id="191" dur="500" fill="hold"/>
                                        <p:tgtEl>
                                          <p:spTgt spid="60"/>
                                        </p:tgtEl>
                                        <p:attrNameLst>
                                          <p:attrName>ppt_w</p:attrName>
                                        </p:attrNameLst>
                                      </p:cBhvr>
                                      <p:tavLst>
                                        <p:tav tm="0">
                                          <p:val>
                                            <p:fltVal val="0"/>
                                          </p:val>
                                        </p:tav>
                                        <p:tav tm="100000">
                                          <p:val>
                                            <p:strVal val="#ppt_w"/>
                                          </p:val>
                                        </p:tav>
                                      </p:tavLst>
                                    </p:anim>
                                    <p:anim calcmode="lin" valueType="num">
                                      <p:cBhvr>
                                        <p:cTn id="192" dur="500" fill="hold"/>
                                        <p:tgtEl>
                                          <p:spTgt spid="60"/>
                                        </p:tgtEl>
                                        <p:attrNameLst>
                                          <p:attrName>ppt_h</p:attrName>
                                        </p:attrNameLst>
                                      </p:cBhvr>
                                      <p:tavLst>
                                        <p:tav tm="0">
                                          <p:val>
                                            <p:fltVal val="0"/>
                                          </p:val>
                                        </p:tav>
                                        <p:tav tm="100000">
                                          <p:val>
                                            <p:strVal val="#ppt_h"/>
                                          </p:val>
                                        </p:tav>
                                      </p:tavLst>
                                    </p:anim>
                                    <p:animEffect transition="in" filter="fade">
                                      <p:cBhvr>
                                        <p:cTn id="193" dur="500"/>
                                        <p:tgtEl>
                                          <p:spTgt spid="60"/>
                                        </p:tgtEl>
                                      </p:cBhvr>
                                    </p:animEffect>
                                  </p:childTnLst>
                                </p:cTn>
                              </p:par>
                            </p:childTnLst>
                          </p:cTn>
                        </p:par>
                        <p:par>
                          <p:cTn id="194" fill="hold">
                            <p:stCondLst>
                              <p:cond delay="20500"/>
                            </p:stCondLst>
                            <p:childTnLst>
                              <p:par>
                                <p:cTn id="195" presetID="42" presetClass="entr" presetSubtype="0" fill="hold" grpId="0" nodeType="after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fade">
                                      <p:cBhvr>
                                        <p:cTn id="197" dur="1000"/>
                                        <p:tgtEl>
                                          <p:spTgt spid="43"/>
                                        </p:tgtEl>
                                      </p:cBhvr>
                                    </p:animEffect>
                                    <p:anim calcmode="lin" valueType="num">
                                      <p:cBhvr>
                                        <p:cTn id="198" dur="1000" fill="hold"/>
                                        <p:tgtEl>
                                          <p:spTgt spid="43"/>
                                        </p:tgtEl>
                                        <p:attrNameLst>
                                          <p:attrName>ppt_x</p:attrName>
                                        </p:attrNameLst>
                                      </p:cBhvr>
                                      <p:tavLst>
                                        <p:tav tm="0">
                                          <p:val>
                                            <p:strVal val="#ppt_x"/>
                                          </p:val>
                                        </p:tav>
                                        <p:tav tm="100000">
                                          <p:val>
                                            <p:strVal val="#ppt_x"/>
                                          </p:val>
                                        </p:tav>
                                      </p:tavLst>
                                    </p:anim>
                                    <p:anim calcmode="lin" valueType="num">
                                      <p:cBhvr>
                                        <p:cTn id="199" dur="1000" fill="hold"/>
                                        <p:tgtEl>
                                          <p:spTgt spid="43"/>
                                        </p:tgtEl>
                                        <p:attrNameLst>
                                          <p:attrName>ppt_y</p:attrName>
                                        </p:attrNameLst>
                                      </p:cBhvr>
                                      <p:tavLst>
                                        <p:tav tm="0">
                                          <p:val>
                                            <p:strVal val="#ppt_y+.1"/>
                                          </p:val>
                                        </p:tav>
                                        <p:tav tm="100000">
                                          <p:val>
                                            <p:strVal val="#ppt_y"/>
                                          </p:val>
                                        </p:tav>
                                      </p:tavLst>
                                    </p:anim>
                                  </p:childTnLst>
                                </p:cTn>
                              </p:par>
                            </p:childTnLst>
                          </p:cTn>
                        </p:par>
                        <p:par>
                          <p:cTn id="200" fill="hold">
                            <p:stCondLst>
                              <p:cond delay="21500"/>
                            </p:stCondLst>
                            <p:childTnLst>
                              <p:par>
                                <p:cTn id="201" presetID="22" presetClass="entr" presetSubtype="4" fill="hold" grpId="0" nodeType="afterEffect">
                                  <p:stCondLst>
                                    <p:cond delay="0"/>
                                  </p:stCondLst>
                                  <p:childTnLst>
                                    <p:set>
                                      <p:cBhvr>
                                        <p:cTn id="202" dur="1" fill="hold">
                                          <p:stCondLst>
                                            <p:cond delay="0"/>
                                          </p:stCondLst>
                                        </p:cTn>
                                        <p:tgtEl>
                                          <p:spTgt spid="39"/>
                                        </p:tgtEl>
                                        <p:attrNameLst>
                                          <p:attrName>style.visibility</p:attrName>
                                        </p:attrNameLst>
                                      </p:cBhvr>
                                      <p:to>
                                        <p:strVal val="visible"/>
                                      </p:to>
                                    </p:set>
                                    <p:animEffect transition="in" filter="wipe(down)">
                                      <p:cBhvr>
                                        <p:cTn id="203" dur="1000"/>
                                        <p:tgtEl>
                                          <p:spTgt spid="39"/>
                                        </p:tgtEl>
                                      </p:cBhvr>
                                    </p:animEffect>
                                  </p:childTnLst>
                                </p:cTn>
                              </p:par>
                              <p:par>
                                <p:cTn id="204" presetID="42" presetClass="entr" presetSubtype="0" fill="hold" grpId="0" nodeType="withEffect">
                                  <p:stCondLst>
                                    <p:cond delay="0"/>
                                  </p:stCondLst>
                                  <p:childTnLst>
                                    <p:set>
                                      <p:cBhvr>
                                        <p:cTn id="205" dur="1" fill="hold">
                                          <p:stCondLst>
                                            <p:cond delay="0"/>
                                          </p:stCondLst>
                                        </p:cTn>
                                        <p:tgtEl>
                                          <p:spTgt spid="42"/>
                                        </p:tgtEl>
                                        <p:attrNameLst>
                                          <p:attrName>style.visibility</p:attrName>
                                        </p:attrNameLst>
                                      </p:cBhvr>
                                      <p:to>
                                        <p:strVal val="visible"/>
                                      </p:to>
                                    </p:set>
                                    <p:animEffect transition="in" filter="fade">
                                      <p:cBhvr>
                                        <p:cTn id="206" dur="1000"/>
                                        <p:tgtEl>
                                          <p:spTgt spid="42"/>
                                        </p:tgtEl>
                                      </p:cBhvr>
                                    </p:animEffect>
                                    <p:anim calcmode="lin" valueType="num">
                                      <p:cBhvr>
                                        <p:cTn id="207" dur="1000" fill="hold"/>
                                        <p:tgtEl>
                                          <p:spTgt spid="42"/>
                                        </p:tgtEl>
                                        <p:attrNameLst>
                                          <p:attrName>ppt_x</p:attrName>
                                        </p:attrNameLst>
                                      </p:cBhvr>
                                      <p:tavLst>
                                        <p:tav tm="0">
                                          <p:val>
                                            <p:strVal val="#ppt_x"/>
                                          </p:val>
                                        </p:tav>
                                        <p:tav tm="100000">
                                          <p:val>
                                            <p:strVal val="#ppt_x"/>
                                          </p:val>
                                        </p:tav>
                                      </p:tavLst>
                                    </p:anim>
                                    <p:anim calcmode="lin" valueType="num">
                                      <p:cBhvr>
                                        <p:cTn id="208" dur="1000" fill="hold"/>
                                        <p:tgtEl>
                                          <p:spTgt spid="42"/>
                                        </p:tgtEl>
                                        <p:attrNameLst>
                                          <p:attrName>ppt_y</p:attrName>
                                        </p:attrNameLst>
                                      </p:cBhvr>
                                      <p:tavLst>
                                        <p:tav tm="0">
                                          <p:val>
                                            <p:strVal val="#ppt_y+.1"/>
                                          </p:val>
                                        </p:tav>
                                        <p:tav tm="100000">
                                          <p:val>
                                            <p:strVal val="#ppt_y"/>
                                          </p:val>
                                        </p:tav>
                                      </p:tavLst>
                                    </p:anim>
                                  </p:childTnLst>
                                </p:cTn>
                              </p:par>
                            </p:childTnLst>
                          </p:cTn>
                        </p:par>
                        <p:par>
                          <p:cTn id="209" fill="hold">
                            <p:stCondLst>
                              <p:cond delay="22500"/>
                            </p:stCondLst>
                            <p:childTnLst>
                              <p:par>
                                <p:cTn id="210" presetID="53" presetClass="entr" presetSubtype="16" fill="hold" grpId="0" nodeType="afterEffect">
                                  <p:stCondLst>
                                    <p:cond delay="0"/>
                                  </p:stCondLst>
                                  <p:childTnLst>
                                    <p:set>
                                      <p:cBhvr>
                                        <p:cTn id="211" dur="1" fill="hold">
                                          <p:stCondLst>
                                            <p:cond delay="0"/>
                                          </p:stCondLst>
                                        </p:cTn>
                                        <p:tgtEl>
                                          <p:spTgt spid="50"/>
                                        </p:tgtEl>
                                        <p:attrNameLst>
                                          <p:attrName>style.visibility</p:attrName>
                                        </p:attrNameLst>
                                      </p:cBhvr>
                                      <p:to>
                                        <p:strVal val="visible"/>
                                      </p:to>
                                    </p:set>
                                    <p:anim calcmode="lin" valueType="num">
                                      <p:cBhvr>
                                        <p:cTn id="212" dur="500" fill="hold"/>
                                        <p:tgtEl>
                                          <p:spTgt spid="50"/>
                                        </p:tgtEl>
                                        <p:attrNameLst>
                                          <p:attrName>ppt_w</p:attrName>
                                        </p:attrNameLst>
                                      </p:cBhvr>
                                      <p:tavLst>
                                        <p:tav tm="0">
                                          <p:val>
                                            <p:fltVal val="0"/>
                                          </p:val>
                                        </p:tav>
                                        <p:tav tm="100000">
                                          <p:val>
                                            <p:strVal val="#ppt_w"/>
                                          </p:val>
                                        </p:tav>
                                      </p:tavLst>
                                    </p:anim>
                                    <p:anim calcmode="lin" valueType="num">
                                      <p:cBhvr>
                                        <p:cTn id="213" dur="500" fill="hold"/>
                                        <p:tgtEl>
                                          <p:spTgt spid="50"/>
                                        </p:tgtEl>
                                        <p:attrNameLst>
                                          <p:attrName>ppt_h</p:attrName>
                                        </p:attrNameLst>
                                      </p:cBhvr>
                                      <p:tavLst>
                                        <p:tav tm="0">
                                          <p:val>
                                            <p:fltVal val="0"/>
                                          </p:val>
                                        </p:tav>
                                        <p:tav tm="100000">
                                          <p:val>
                                            <p:strVal val="#ppt_h"/>
                                          </p:val>
                                        </p:tav>
                                      </p:tavLst>
                                    </p:anim>
                                    <p:animEffect transition="in" filter="fade">
                                      <p:cBhvr>
                                        <p:cTn id="214" dur="500"/>
                                        <p:tgtEl>
                                          <p:spTgt spid="50"/>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47"/>
                                        </p:tgtEl>
                                        <p:attrNameLst>
                                          <p:attrName>style.visibility</p:attrName>
                                        </p:attrNameLst>
                                      </p:cBhvr>
                                      <p:to>
                                        <p:strVal val="visible"/>
                                      </p:to>
                                    </p:set>
                                    <p:anim calcmode="lin" valueType="num">
                                      <p:cBhvr>
                                        <p:cTn id="217" dur="500" fill="hold"/>
                                        <p:tgtEl>
                                          <p:spTgt spid="47"/>
                                        </p:tgtEl>
                                        <p:attrNameLst>
                                          <p:attrName>ppt_w</p:attrName>
                                        </p:attrNameLst>
                                      </p:cBhvr>
                                      <p:tavLst>
                                        <p:tav tm="0">
                                          <p:val>
                                            <p:fltVal val="0"/>
                                          </p:val>
                                        </p:tav>
                                        <p:tav tm="100000">
                                          <p:val>
                                            <p:strVal val="#ppt_w"/>
                                          </p:val>
                                        </p:tav>
                                      </p:tavLst>
                                    </p:anim>
                                    <p:anim calcmode="lin" valueType="num">
                                      <p:cBhvr>
                                        <p:cTn id="218" dur="500" fill="hold"/>
                                        <p:tgtEl>
                                          <p:spTgt spid="47"/>
                                        </p:tgtEl>
                                        <p:attrNameLst>
                                          <p:attrName>ppt_h</p:attrName>
                                        </p:attrNameLst>
                                      </p:cBhvr>
                                      <p:tavLst>
                                        <p:tav tm="0">
                                          <p:val>
                                            <p:fltVal val="0"/>
                                          </p:val>
                                        </p:tav>
                                        <p:tav tm="100000">
                                          <p:val>
                                            <p:strVal val="#ppt_h"/>
                                          </p:val>
                                        </p:tav>
                                      </p:tavLst>
                                    </p:anim>
                                    <p:animEffect transition="in" filter="fade">
                                      <p:cBhvr>
                                        <p:cTn id="219" dur="500"/>
                                        <p:tgtEl>
                                          <p:spTgt spid="47"/>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49"/>
                                        </p:tgtEl>
                                        <p:attrNameLst>
                                          <p:attrName>style.visibility</p:attrName>
                                        </p:attrNameLst>
                                      </p:cBhvr>
                                      <p:to>
                                        <p:strVal val="visible"/>
                                      </p:to>
                                    </p:set>
                                    <p:anim calcmode="lin" valueType="num">
                                      <p:cBhvr>
                                        <p:cTn id="222" dur="500" fill="hold"/>
                                        <p:tgtEl>
                                          <p:spTgt spid="49"/>
                                        </p:tgtEl>
                                        <p:attrNameLst>
                                          <p:attrName>ppt_w</p:attrName>
                                        </p:attrNameLst>
                                      </p:cBhvr>
                                      <p:tavLst>
                                        <p:tav tm="0">
                                          <p:val>
                                            <p:fltVal val="0"/>
                                          </p:val>
                                        </p:tav>
                                        <p:tav tm="100000">
                                          <p:val>
                                            <p:strVal val="#ppt_w"/>
                                          </p:val>
                                        </p:tav>
                                      </p:tavLst>
                                    </p:anim>
                                    <p:anim calcmode="lin" valueType="num">
                                      <p:cBhvr>
                                        <p:cTn id="223" dur="500" fill="hold"/>
                                        <p:tgtEl>
                                          <p:spTgt spid="49"/>
                                        </p:tgtEl>
                                        <p:attrNameLst>
                                          <p:attrName>ppt_h</p:attrName>
                                        </p:attrNameLst>
                                      </p:cBhvr>
                                      <p:tavLst>
                                        <p:tav tm="0">
                                          <p:val>
                                            <p:fltVal val="0"/>
                                          </p:val>
                                        </p:tav>
                                        <p:tav tm="100000">
                                          <p:val>
                                            <p:strVal val="#ppt_h"/>
                                          </p:val>
                                        </p:tav>
                                      </p:tavLst>
                                    </p:anim>
                                    <p:animEffect transition="in" filter="fade">
                                      <p:cBhvr>
                                        <p:cTn id="224" dur="500"/>
                                        <p:tgtEl>
                                          <p:spTgt spid="49"/>
                                        </p:tgtEl>
                                      </p:cBhvr>
                                    </p:animEffect>
                                  </p:childTnLst>
                                </p:cTn>
                              </p:par>
                            </p:childTnLst>
                          </p:cTn>
                        </p:par>
                        <p:par>
                          <p:cTn id="225" fill="hold">
                            <p:stCondLst>
                              <p:cond delay="23000"/>
                            </p:stCondLst>
                            <p:childTnLst>
                              <p:par>
                                <p:cTn id="226" presetID="53" presetClass="entr" presetSubtype="16" fill="hold" grpId="0" nodeType="afterEffect">
                                  <p:stCondLst>
                                    <p:cond delay="0"/>
                                  </p:stCondLst>
                                  <p:childTnLst>
                                    <p:set>
                                      <p:cBhvr>
                                        <p:cTn id="227" dur="1" fill="hold">
                                          <p:stCondLst>
                                            <p:cond delay="0"/>
                                          </p:stCondLst>
                                        </p:cTn>
                                        <p:tgtEl>
                                          <p:spTgt spid="59"/>
                                        </p:tgtEl>
                                        <p:attrNameLst>
                                          <p:attrName>style.visibility</p:attrName>
                                        </p:attrNameLst>
                                      </p:cBhvr>
                                      <p:to>
                                        <p:strVal val="visible"/>
                                      </p:to>
                                    </p:set>
                                    <p:anim calcmode="lin" valueType="num">
                                      <p:cBhvr>
                                        <p:cTn id="228" dur="500" fill="hold"/>
                                        <p:tgtEl>
                                          <p:spTgt spid="59"/>
                                        </p:tgtEl>
                                        <p:attrNameLst>
                                          <p:attrName>ppt_w</p:attrName>
                                        </p:attrNameLst>
                                      </p:cBhvr>
                                      <p:tavLst>
                                        <p:tav tm="0">
                                          <p:val>
                                            <p:fltVal val="0"/>
                                          </p:val>
                                        </p:tav>
                                        <p:tav tm="100000">
                                          <p:val>
                                            <p:strVal val="#ppt_w"/>
                                          </p:val>
                                        </p:tav>
                                      </p:tavLst>
                                    </p:anim>
                                    <p:anim calcmode="lin" valueType="num">
                                      <p:cBhvr>
                                        <p:cTn id="229" dur="500" fill="hold"/>
                                        <p:tgtEl>
                                          <p:spTgt spid="59"/>
                                        </p:tgtEl>
                                        <p:attrNameLst>
                                          <p:attrName>ppt_h</p:attrName>
                                        </p:attrNameLst>
                                      </p:cBhvr>
                                      <p:tavLst>
                                        <p:tav tm="0">
                                          <p:val>
                                            <p:fltVal val="0"/>
                                          </p:val>
                                        </p:tav>
                                        <p:tav tm="100000">
                                          <p:val>
                                            <p:strVal val="#ppt_h"/>
                                          </p:val>
                                        </p:tav>
                                      </p:tavLst>
                                    </p:anim>
                                    <p:animEffect transition="in" filter="fade">
                                      <p:cBhvr>
                                        <p:cTn id="230" dur="500"/>
                                        <p:tgtEl>
                                          <p:spTgt spid="59"/>
                                        </p:tgtEl>
                                      </p:cBhvr>
                                    </p:animEffect>
                                  </p:childTnLst>
                                </p:cTn>
                              </p:par>
                            </p:childTnLst>
                          </p:cTn>
                        </p:par>
                        <p:par>
                          <p:cTn id="231" fill="hold">
                            <p:stCondLst>
                              <p:cond delay="23500"/>
                            </p:stCondLst>
                            <p:childTnLst>
                              <p:par>
                                <p:cTn id="232" presetID="42" presetClass="entr" presetSubtype="0" fill="hold" grpId="0" nodeType="afterEffect">
                                  <p:stCondLst>
                                    <p:cond delay="0"/>
                                  </p:stCondLst>
                                  <p:childTnLst>
                                    <p:set>
                                      <p:cBhvr>
                                        <p:cTn id="233" dur="1" fill="hold">
                                          <p:stCondLst>
                                            <p:cond delay="0"/>
                                          </p:stCondLst>
                                        </p:cTn>
                                        <p:tgtEl>
                                          <p:spTgt spid="52"/>
                                        </p:tgtEl>
                                        <p:attrNameLst>
                                          <p:attrName>style.visibility</p:attrName>
                                        </p:attrNameLst>
                                      </p:cBhvr>
                                      <p:to>
                                        <p:strVal val="visible"/>
                                      </p:to>
                                    </p:set>
                                    <p:animEffect transition="in" filter="fade">
                                      <p:cBhvr>
                                        <p:cTn id="234" dur="1000"/>
                                        <p:tgtEl>
                                          <p:spTgt spid="52"/>
                                        </p:tgtEl>
                                      </p:cBhvr>
                                    </p:animEffect>
                                    <p:anim calcmode="lin" valueType="num">
                                      <p:cBhvr>
                                        <p:cTn id="235" dur="1000" fill="hold"/>
                                        <p:tgtEl>
                                          <p:spTgt spid="52"/>
                                        </p:tgtEl>
                                        <p:attrNameLst>
                                          <p:attrName>ppt_x</p:attrName>
                                        </p:attrNameLst>
                                      </p:cBhvr>
                                      <p:tavLst>
                                        <p:tav tm="0">
                                          <p:val>
                                            <p:strVal val="#ppt_x"/>
                                          </p:val>
                                        </p:tav>
                                        <p:tav tm="100000">
                                          <p:val>
                                            <p:strVal val="#ppt_x"/>
                                          </p:val>
                                        </p:tav>
                                      </p:tavLst>
                                    </p:anim>
                                    <p:anim calcmode="lin" valueType="num">
                                      <p:cBhvr>
                                        <p:cTn id="236" dur="1000" fill="hold"/>
                                        <p:tgtEl>
                                          <p:spTgt spid="52"/>
                                        </p:tgtEl>
                                        <p:attrNameLst>
                                          <p:attrName>ppt_y</p:attrName>
                                        </p:attrNameLst>
                                      </p:cBhvr>
                                      <p:tavLst>
                                        <p:tav tm="0">
                                          <p:val>
                                            <p:strVal val="#ppt_y+.1"/>
                                          </p:val>
                                        </p:tav>
                                        <p:tav tm="100000">
                                          <p:val>
                                            <p:strVal val="#ppt_y"/>
                                          </p:val>
                                        </p:tav>
                                      </p:tavLst>
                                    </p:anim>
                                  </p:childTnLst>
                                </p:cTn>
                              </p:par>
                            </p:childTnLst>
                          </p:cTn>
                        </p:par>
                        <p:par>
                          <p:cTn id="237" fill="hold">
                            <p:stCondLst>
                              <p:cond delay="24500"/>
                            </p:stCondLst>
                            <p:childTnLst>
                              <p:par>
                                <p:cTn id="238" presetID="22" presetClass="entr" presetSubtype="4" fill="hold" grpId="0" nodeType="after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wipe(down)">
                                      <p:cBhvr>
                                        <p:cTn id="240" dur="1000"/>
                                        <p:tgtEl>
                                          <p:spTgt spid="48"/>
                                        </p:tgtEl>
                                      </p:cBhvr>
                                    </p:animEffect>
                                  </p:childTnLst>
                                </p:cTn>
                              </p:par>
                              <p:par>
                                <p:cTn id="241" presetID="42" presetClass="entr" presetSubtype="0" fill="hold" grpId="0" nodeType="withEffect">
                                  <p:stCondLst>
                                    <p:cond delay="0"/>
                                  </p:stCondLst>
                                  <p:childTnLst>
                                    <p:set>
                                      <p:cBhvr>
                                        <p:cTn id="242" dur="1" fill="hold">
                                          <p:stCondLst>
                                            <p:cond delay="0"/>
                                          </p:stCondLst>
                                        </p:cTn>
                                        <p:tgtEl>
                                          <p:spTgt spid="61"/>
                                        </p:tgtEl>
                                        <p:attrNameLst>
                                          <p:attrName>style.visibility</p:attrName>
                                        </p:attrNameLst>
                                      </p:cBhvr>
                                      <p:to>
                                        <p:strVal val="visible"/>
                                      </p:to>
                                    </p:set>
                                    <p:animEffect transition="in" filter="fade">
                                      <p:cBhvr>
                                        <p:cTn id="243" dur="1000"/>
                                        <p:tgtEl>
                                          <p:spTgt spid="61"/>
                                        </p:tgtEl>
                                      </p:cBhvr>
                                    </p:animEffect>
                                    <p:anim calcmode="lin" valueType="num">
                                      <p:cBhvr>
                                        <p:cTn id="244" dur="1000" fill="hold"/>
                                        <p:tgtEl>
                                          <p:spTgt spid="61"/>
                                        </p:tgtEl>
                                        <p:attrNameLst>
                                          <p:attrName>ppt_x</p:attrName>
                                        </p:attrNameLst>
                                      </p:cBhvr>
                                      <p:tavLst>
                                        <p:tav tm="0">
                                          <p:val>
                                            <p:strVal val="#ppt_x"/>
                                          </p:val>
                                        </p:tav>
                                        <p:tav tm="100000">
                                          <p:val>
                                            <p:strVal val="#ppt_x"/>
                                          </p:val>
                                        </p:tav>
                                      </p:tavLst>
                                    </p:anim>
                                    <p:anim calcmode="lin" valueType="num">
                                      <p:cBhvr>
                                        <p:cTn id="24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2018-09-01T21:58:42Z</dcterms:modified>
</cp:coreProperties>
</file>