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02533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6826120"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6826120"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6826120"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E4A1E"/>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7921274"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7921274"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792127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C9AD3"/>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9016428" y="1722479"/>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9016428"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9016428"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44546B"/>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10111582" y="1722478"/>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10111582"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7A7A7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10111582"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7A7A7A"/>
                </a:solidFill>
              </a:rPr>
              <a:t>04</a:t>
            </a:r>
          </a:p>
        </p:txBody>
      </p:sp>
      <p:sp>
        <p:nvSpPr>
          <p:cNvPr id="39" name="Freeform: Shape 38">
            <a:extLst>
              <a:ext uri="{FF2B5EF4-FFF2-40B4-BE49-F238E27FC236}">
                <a16:creationId xmlns:a16="http://schemas.microsoft.com/office/drawing/2014/main" id="{5D719DBB-57D5-40CF-8DB1-64C11107EE4E}"/>
              </a:ext>
            </a:extLst>
          </p:cNvPr>
          <p:cNvSpPr/>
          <p:nvPr/>
        </p:nvSpPr>
        <p:spPr>
          <a:xfrm>
            <a:off x="-1" y="2033195"/>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FE4A1E"/>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40" name="Freeform: Shape 39">
            <a:extLst>
              <a:ext uri="{FF2B5EF4-FFF2-40B4-BE49-F238E27FC236}">
                <a16:creationId xmlns:a16="http://schemas.microsoft.com/office/drawing/2014/main" id="{FB7FFB79-2809-445B-9F44-8890490EF162}"/>
              </a:ext>
            </a:extLst>
          </p:cNvPr>
          <p:cNvSpPr/>
          <p:nvPr/>
        </p:nvSpPr>
        <p:spPr>
          <a:xfrm>
            <a:off x="0" y="2947196"/>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5C9AD3"/>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41" name="Freeform: Shape 40">
            <a:extLst>
              <a:ext uri="{FF2B5EF4-FFF2-40B4-BE49-F238E27FC236}">
                <a16:creationId xmlns:a16="http://schemas.microsoft.com/office/drawing/2014/main" id="{0876B17B-44F7-40D2-B840-D30967F73EB6}"/>
              </a:ext>
            </a:extLst>
          </p:cNvPr>
          <p:cNvSpPr/>
          <p:nvPr/>
        </p:nvSpPr>
        <p:spPr>
          <a:xfrm>
            <a:off x="0" y="3844373"/>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44546B"/>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42" name="Freeform: Shape 41">
            <a:extLst>
              <a:ext uri="{FF2B5EF4-FFF2-40B4-BE49-F238E27FC236}">
                <a16:creationId xmlns:a16="http://schemas.microsoft.com/office/drawing/2014/main" id="{AA9364C4-9780-46A1-9966-F34F22B84AB1}"/>
              </a:ext>
            </a:extLst>
          </p:cNvPr>
          <p:cNvSpPr/>
          <p:nvPr/>
        </p:nvSpPr>
        <p:spPr>
          <a:xfrm>
            <a:off x="0" y="4758374"/>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7A7A7A"/>
          </a:solidFill>
          <a:ln w="6350">
            <a:solidFill>
              <a:schemeClr val="bg1">
                <a:alpha val="3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rPr>
              <a:t>04</a:t>
            </a:r>
          </a:p>
        </p:txBody>
      </p:sp>
      <p:sp>
        <p:nvSpPr>
          <p:cNvPr id="45" name="TextBox 44">
            <a:extLst>
              <a:ext uri="{FF2B5EF4-FFF2-40B4-BE49-F238E27FC236}">
                <a16:creationId xmlns:a16="http://schemas.microsoft.com/office/drawing/2014/main" id="{77C3E37E-EA9F-4731-96EA-4640A03D34E4}"/>
              </a:ext>
            </a:extLst>
          </p:cNvPr>
          <p:cNvSpPr txBox="1"/>
          <p:nvPr/>
        </p:nvSpPr>
        <p:spPr>
          <a:xfrm>
            <a:off x="1319238" y="2059735"/>
            <a:ext cx="4581847" cy="707886"/>
          </a:xfrm>
          <a:prstGeom prst="rect">
            <a:avLst/>
          </a:prstGeom>
          <a:noFill/>
        </p:spPr>
        <p:txBody>
          <a:bodyPr wrap="square" lIns="0" tIns="0" rIns="0" bIns="0" rtlCol="0" anchor="t">
            <a:spAutoFit/>
          </a:bodyPr>
          <a:lstStyle/>
          <a:p>
            <a:r>
              <a:rPr lang="en-US" sz="1600" b="1" dirty="0">
                <a:solidFill>
                  <a:srgbClr val="FE4A1E"/>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55" name="TextBox 54">
            <a:extLst>
              <a:ext uri="{FF2B5EF4-FFF2-40B4-BE49-F238E27FC236}">
                <a16:creationId xmlns:a16="http://schemas.microsoft.com/office/drawing/2014/main" id="{48C1525E-4FC1-4013-ACBD-8C7DEC81FE82}"/>
              </a:ext>
            </a:extLst>
          </p:cNvPr>
          <p:cNvSpPr txBox="1"/>
          <p:nvPr/>
        </p:nvSpPr>
        <p:spPr>
          <a:xfrm>
            <a:off x="1319237" y="3001556"/>
            <a:ext cx="4581847" cy="707886"/>
          </a:xfrm>
          <a:prstGeom prst="rect">
            <a:avLst/>
          </a:prstGeom>
          <a:noFill/>
        </p:spPr>
        <p:txBody>
          <a:bodyPr wrap="square" lIns="0" tIns="0" rIns="0" bIns="0" rtlCol="0" anchor="t">
            <a:spAutoFit/>
          </a:bodyPr>
          <a:lstStyle/>
          <a:p>
            <a:r>
              <a:rPr lang="en-US" sz="1600" b="1" dirty="0">
                <a:solidFill>
                  <a:srgbClr val="5C9AD3"/>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56" name="TextBox 55">
            <a:extLst>
              <a:ext uri="{FF2B5EF4-FFF2-40B4-BE49-F238E27FC236}">
                <a16:creationId xmlns:a16="http://schemas.microsoft.com/office/drawing/2014/main" id="{2B338642-7598-411E-93B3-AA0DB4710731}"/>
              </a:ext>
            </a:extLst>
          </p:cNvPr>
          <p:cNvSpPr txBox="1"/>
          <p:nvPr/>
        </p:nvSpPr>
        <p:spPr>
          <a:xfrm>
            <a:off x="1319236" y="3897367"/>
            <a:ext cx="4581847" cy="707886"/>
          </a:xfrm>
          <a:prstGeom prst="rect">
            <a:avLst/>
          </a:prstGeom>
          <a:noFill/>
        </p:spPr>
        <p:txBody>
          <a:bodyPr wrap="square" lIns="0" tIns="0" rIns="0" bIns="0" rtlCol="0" anchor="t">
            <a:spAutoFit/>
          </a:bodyPr>
          <a:lstStyle/>
          <a:p>
            <a:r>
              <a:rPr lang="en-US" sz="1600" b="1" dirty="0">
                <a:solidFill>
                  <a:srgbClr val="44546B"/>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57" name="TextBox 56">
            <a:extLst>
              <a:ext uri="{FF2B5EF4-FFF2-40B4-BE49-F238E27FC236}">
                <a16:creationId xmlns:a16="http://schemas.microsoft.com/office/drawing/2014/main" id="{71FC4989-6472-4FA9-8D82-B4ABA6F2BDFB}"/>
              </a:ext>
            </a:extLst>
          </p:cNvPr>
          <p:cNvSpPr txBox="1"/>
          <p:nvPr/>
        </p:nvSpPr>
        <p:spPr>
          <a:xfrm>
            <a:off x="1319236" y="4848087"/>
            <a:ext cx="4581847" cy="707886"/>
          </a:xfrm>
          <a:prstGeom prst="rect">
            <a:avLst/>
          </a:prstGeom>
          <a:noFill/>
        </p:spPr>
        <p:txBody>
          <a:bodyPr wrap="square" lIns="0" tIns="0" rIns="0" bIns="0" rtlCol="0" anchor="t">
            <a:spAutoFit/>
          </a:bodyPr>
          <a:lstStyle/>
          <a:p>
            <a:r>
              <a:rPr lang="en-US" sz="1600" b="1" dirty="0">
                <a:solidFill>
                  <a:srgbClr val="7A7A7A"/>
                </a:solidFill>
                <a:latin typeface="Candara" panose="020E0502030303020204" pitchFamily="34" charset="0"/>
              </a:rPr>
              <a:t>Lorem Ipsum</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pic>
        <p:nvPicPr>
          <p:cNvPr id="31" name="Picture 30">
            <a:hlinkClick r:id="rId2"/>
            <a:extLst>
              <a:ext uri="{FF2B5EF4-FFF2-40B4-BE49-F238E27FC236}">
                <a16:creationId xmlns:a16="http://schemas.microsoft.com/office/drawing/2014/main" id="{25CB8C81-B8F4-43BC-B3A4-CF6F44D207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5095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 calcmode="lin" valueType="num">
                                      <p:cBhvr additive="base">
                                        <p:cTn id="11" dur="500" fill="hold"/>
                                        <p:tgtEl>
                                          <p:spTgt spid="39"/>
                                        </p:tgtEl>
                                        <p:attrNameLst>
                                          <p:attrName>ppt_x</p:attrName>
                                        </p:attrNameLst>
                                      </p:cBhvr>
                                      <p:tavLst>
                                        <p:tav tm="0">
                                          <p:val>
                                            <p:strVal val="0-#ppt_w/2"/>
                                          </p:val>
                                        </p:tav>
                                        <p:tav tm="100000">
                                          <p:val>
                                            <p:strVal val="#ppt_x"/>
                                          </p:val>
                                        </p:tav>
                                      </p:tavLst>
                                    </p:anim>
                                    <p:anim calcmode="lin" valueType="num">
                                      <p:cBhvr additive="base">
                                        <p:cTn id="12" dur="500" fill="hold"/>
                                        <p:tgtEl>
                                          <p:spTgt spid="39"/>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wipe(left)">
                                      <p:cBhvr>
                                        <p:cTn id="16" dur="500"/>
                                        <p:tgtEl>
                                          <p:spTgt spid="45"/>
                                        </p:tgtEl>
                                      </p:cBhvr>
                                    </p:animEffect>
                                  </p:childTnLst>
                                </p:cTn>
                              </p:par>
                            </p:childTnLst>
                          </p:cTn>
                        </p:par>
                        <p:par>
                          <p:cTn id="17" fill="hold">
                            <p:stCondLst>
                              <p:cond delay="1500"/>
                            </p:stCondLst>
                            <p:childTnLst>
                              <p:par>
                                <p:cTn id="18" presetID="2" presetClass="entr" presetSubtype="2"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1+#ppt_w/2"/>
                                          </p:val>
                                        </p:tav>
                                        <p:tav tm="100000">
                                          <p:val>
                                            <p:strVal val="#ppt_x"/>
                                          </p:val>
                                        </p:tav>
                                      </p:tavLst>
                                    </p:anim>
                                    <p:anim calcmode="lin" valueType="num">
                                      <p:cBhvr additive="base">
                                        <p:cTn id="21" dur="500" fill="hold"/>
                                        <p:tgtEl>
                                          <p:spTgt spid="8"/>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1+#ppt_w/2"/>
                                          </p:val>
                                        </p:tav>
                                        <p:tav tm="100000">
                                          <p:val>
                                            <p:strVal val="#ppt_x"/>
                                          </p:val>
                                        </p:tav>
                                      </p:tavLst>
                                    </p:anim>
                                    <p:anim calcmode="lin" valueType="num">
                                      <p:cBhvr additive="base">
                                        <p:cTn id="25" dur="500" fill="hold"/>
                                        <p:tgtEl>
                                          <p:spTgt spid="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22" presetClass="entr" presetSubtype="4"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down)">
                                      <p:cBhvr>
                                        <p:cTn id="29" dur="500"/>
                                        <p:tgtEl>
                                          <p:spTgt spid="12"/>
                                        </p:tgtEl>
                                      </p:cBhvr>
                                    </p:animEffect>
                                  </p:childTnLst>
                                </p:cTn>
                              </p:par>
                            </p:childTnLst>
                          </p:cTn>
                        </p:par>
                        <p:par>
                          <p:cTn id="30" fill="hold">
                            <p:stCondLst>
                              <p:cond delay="2500"/>
                            </p:stCondLst>
                            <p:childTnLst>
                              <p:par>
                                <p:cTn id="31" presetID="2" presetClass="entr" presetSubtype="8"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 calcmode="lin" valueType="num">
                                      <p:cBhvr additive="base">
                                        <p:cTn id="33" dur="500" fill="hold"/>
                                        <p:tgtEl>
                                          <p:spTgt spid="40"/>
                                        </p:tgtEl>
                                        <p:attrNameLst>
                                          <p:attrName>ppt_x</p:attrName>
                                        </p:attrNameLst>
                                      </p:cBhvr>
                                      <p:tavLst>
                                        <p:tav tm="0">
                                          <p:val>
                                            <p:strVal val="0-#ppt_w/2"/>
                                          </p:val>
                                        </p:tav>
                                        <p:tav tm="100000">
                                          <p:val>
                                            <p:strVal val="#ppt_x"/>
                                          </p:val>
                                        </p:tav>
                                      </p:tavLst>
                                    </p:anim>
                                    <p:anim calcmode="lin" valueType="num">
                                      <p:cBhvr additive="base">
                                        <p:cTn id="34" dur="500" fill="hold"/>
                                        <p:tgtEl>
                                          <p:spTgt spid="40"/>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2" presetClass="entr" presetSubtype="8" fill="hold" grpId="0" nodeType="afterEffect">
                                  <p:stCondLst>
                                    <p:cond delay="0"/>
                                  </p:stCondLst>
                                  <p:childTnLst>
                                    <p:set>
                                      <p:cBhvr>
                                        <p:cTn id="37" dur="1" fill="hold">
                                          <p:stCondLst>
                                            <p:cond delay="0"/>
                                          </p:stCondLst>
                                        </p:cTn>
                                        <p:tgtEl>
                                          <p:spTgt spid="55"/>
                                        </p:tgtEl>
                                        <p:attrNameLst>
                                          <p:attrName>style.visibility</p:attrName>
                                        </p:attrNameLst>
                                      </p:cBhvr>
                                      <p:to>
                                        <p:strVal val="visible"/>
                                      </p:to>
                                    </p:set>
                                    <p:animEffect transition="in" filter="wipe(left)">
                                      <p:cBhvr>
                                        <p:cTn id="38" dur="500"/>
                                        <p:tgtEl>
                                          <p:spTgt spid="55"/>
                                        </p:tgtEl>
                                      </p:cBhvr>
                                    </p:animEffect>
                                  </p:childTnLst>
                                </p:cTn>
                              </p:par>
                            </p:childTnLst>
                          </p:cTn>
                        </p:par>
                        <p:par>
                          <p:cTn id="39" fill="hold">
                            <p:stCondLst>
                              <p:cond delay="3500"/>
                            </p:stCondLst>
                            <p:childTnLst>
                              <p:par>
                                <p:cTn id="40" presetID="2" presetClass="entr" presetSubtype="2"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500" fill="hold"/>
                                        <p:tgtEl>
                                          <p:spTgt spid="13"/>
                                        </p:tgtEl>
                                        <p:attrNameLst>
                                          <p:attrName>ppt_x</p:attrName>
                                        </p:attrNameLst>
                                      </p:cBhvr>
                                      <p:tavLst>
                                        <p:tav tm="0">
                                          <p:val>
                                            <p:strVal val="1+#ppt_w/2"/>
                                          </p:val>
                                        </p:tav>
                                        <p:tav tm="100000">
                                          <p:val>
                                            <p:strVal val="#ppt_x"/>
                                          </p:val>
                                        </p:tav>
                                      </p:tavLst>
                                    </p:anim>
                                    <p:anim calcmode="lin" valueType="num">
                                      <p:cBhvr additive="base">
                                        <p:cTn id="43" dur="500" fill="hold"/>
                                        <p:tgtEl>
                                          <p:spTgt spid="13"/>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fill="hold"/>
                                        <p:tgtEl>
                                          <p:spTgt spid="17"/>
                                        </p:tgtEl>
                                        <p:attrNameLst>
                                          <p:attrName>ppt_x</p:attrName>
                                        </p:attrNameLst>
                                      </p:cBhvr>
                                      <p:tavLst>
                                        <p:tav tm="0">
                                          <p:val>
                                            <p:strVal val="1+#ppt_w/2"/>
                                          </p:val>
                                        </p:tav>
                                        <p:tav tm="100000">
                                          <p:val>
                                            <p:strVal val="#ppt_x"/>
                                          </p:val>
                                        </p:tav>
                                      </p:tavLst>
                                    </p:anim>
                                    <p:anim calcmode="lin" valueType="num">
                                      <p:cBhvr additive="base">
                                        <p:cTn id="47" dur="500" fill="hold"/>
                                        <p:tgtEl>
                                          <p:spTgt spid="17"/>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22" presetClass="entr" presetSubtype="4" fill="hold" nodeType="after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wipe(down)">
                                      <p:cBhvr>
                                        <p:cTn id="51" dur="500"/>
                                        <p:tgtEl>
                                          <p:spTgt spid="14"/>
                                        </p:tgtEl>
                                      </p:cBhvr>
                                    </p:animEffect>
                                  </p:childTnLst>
                                </p:cTn>
                              </p:par>
                            </p:childTnLst>
                          </p:cTn>
                        </p:par>
                        <p:par>
                          <p:cTn id="52" fill="hold">
                            <p:stCondLst>
                              <p:cond delay="4500"/>
                            </p:stCondLst>
                            <p:childTnLst>
                              <p:par>
                                <p:cTn id="53" presetID="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base">
                                        <p:cTn id="55" dur="500" fill="hold"/>
                                        <p:tgtEl>
                                          <p:spTgt spid="41"/>
                                        </p:tgtEl>
                                        <p:attrNameLst>
                                          <p:attrName>ppt_x</p:attrName>
                                        </p:attrNameLst>
                                      </p:cBhvr>
                                      <p:tavLst>
                                        <p:tav tm="0">
                                          <p:val>
                                            <p:strVal val="0-#ppt_w/2"/>
                                          </p:val>
                                        </p:tav>
                                        <p:tav tm="100000">
                                          <p:val>
                                            <p:strVal val="#ppt_x"/>
                                          </p:val>
                                        </p:tav>
                                      </p:tavLst>
                                    </p:anim>
                                    <p:anim calcmode="lin" valueType="num">
                                      <p:cBhvr additive="base">
                                        <p:cTn id="56" dur="500" fill="hold"/>
                                        <p:tgtEl>
                                          <p:spTgt spid="41"/>
                                        </p:tgtEl>
                                        <p:attrNameLst>
                                          <p:attrName>ppt_y</p:attrName>
                                        </p:attrNameLst>
                                      </p:cBhvr>
                                      <p:tavLst>
                                        <p:tav tm="0">
                                          <p:val>
                                            <p:strVal val="#ppt_y"/>
                                          </p:val>
                                        </p:tav>
                                        <p:tav tm="100000">
                                          <p:val>
                                            <p:strVal val="#ppt_y"/>
                                          </p:val>
                                        </p:tav>
                                      </p:tavLst>
                                    </p:anim>
                                  </p:childTnLst>
                                </p:cTn>
                              </p:par>
                            </p:childTnLst>
                          </p:cTn>
                        </p:par>
                        <p:par>
                          <p:cTn id="57" fill="hold">
                            <p:stCondLst>
                              <p:cond delay="5000"/>
                            </p:stCondLst>
                            <p:childTnLst>
                              <p:par>
                                <p:cTn id="58" presetID="22" presetClass="entr" presetSubtype="8"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2" presetClass="entr" presetSubtype="2"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additive="base">
                                        <p:cTn id="64" dur="500" fill="hold"/>
                                        <p:tgtEl>
                                          <p:spTgt spid="18"/>
                                        </p:tgtEl>
                                        <p:attrNameLst>
                                          <p:attrName>ppt_x</p:attrName>
                                        </p:attrNameLst>
                                      </p:cBhvr>
                                      <p:tavLst>
                                        <p:tav tm="0">
                                          <p:val>
                                            <p:strVal val="1+#ppt_w/2"/>
                                          </p:val>
                                        </p:tav>
                                        <p:tav tm="100000">
                                          <p:val>
                                            <p:strVal val="#ppt_x"/>
                                          </p:val>
                                        </p:tav>
                                      </p:tavLst>
                                    </p:anim>
                                    <p:anim calcmode="lin" valueType="num">
                                      <p:cBhvr additive="base">
                                        <p:cTn id="65" dur="500" fill="hold"/>
                                        <p:tgtEl>
                                          <p:spTgt spid="18"/>
                                        </p:tgtEl>
                                        <p:attrNameLst>
                                          <p:attrName>ppt_y</p:attrName>
                                        </p:attrNameLst>
                                      </p:cBhvr>
                                      <p:tavLst>
                                        <p:tav tm="0">
                                          <p:val>
                                            <p:strVal val="#ppt_y"/>
                                          </p:val>
                                        </p:tav>
                                        <p:tav tm="100000">
                                          <p:val>
                                            <p:strVal val="#ppt_y"/>
                                          </p:val>
                                        </p:tav>
                                      </p:tavLst>
                                    </p:anim>
                                  </p:childTnLst>
                                </p:cTn>
                              </p:par>
                              <p:par>
                                <p:cTn id="66" presetID="2" presetClass="entr" presetSubtype="2"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additive="base">
                                        <p:cTn id="68" dur="500" fill="hold"/>
                                        <p:tgtEl>
                                          <p:spTgt spid="22"/>
                                        </p:tgtEl>
                                        <p:attrNameLst>
                                          <p:attrName>ppt_x</p:attrName>
                                        </p:attrNameLst>
                                      </p:cBhvr>
                                      <p:tavLst>
                                        <p:tav tm="0">
                                          <p:val>
                                            <p:strVal val="1+#ppt_w/2"/>
                                          </p:val>
                                        </p:tav>
                                        <p:tav tm="100000">
                                          <p:val>
                                            <p:strVal val="#ppt_x"/>
                                          </p:val>
                                        </p:tav>
                                      </p:tavLst>
                                    </p:anim>
                                    <p:anim calcmode="lin" valueType="num">
                                      <p:cBhvr additive="base">
                                        <p:cTn id="69" dur="500" fill="hold"/>
                                        <p:tgtEl>
                                          <p:spTgt spid="22"/>
                                        </p:tgtEl>
                                        <p:attrNameLst>
                                          <p:attrName>ppt_y</p:attrName>
                                        </p:attrNameLst>
                                      </p:cBhvr>
                                      <p:tavLst>
                                        <p:tav tm="0">
                                          <p:val>
                                            <p:strVal val="#ppt_y"/>
                                          </p:val>
                                        </p:tav>
                                        <p:tav tm="100000">
                                          <p:val>
                                            <p:strVal val="#ppt_y"/>
                                          </p:val>
                                        </p:tav>
                                      </p:tavLst>
                                    </p:anim>
                                  </p:childTnLst>
                                </p:cTn>
                              </p:par>
                            </p:childTnLst>
                          </p:cTn>
                        </p:par>
                        <p:par>
                          <p:cTn id="70" fill="hold">
                            <p:stCondLst>
                              <p:cond delay="6000"/>
                            </p:stCondLst>
                            <p:childTnLst>
                              <p:par>
                                <p:cTn id="71" presetID="22" presetClass="entr" presetSubtype="4" fill="hold"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down)">
                                      <p:cBhvr>
                                        <p:cTn id="73" dur="500"/>
                                        <p:tgtEl>
                                          <p:spTgt spid="19"/>
                                        </p:tgtEl>
                                      </p:cBhvr>
                                    </p:animEffect>
                                  </p:childTnLst>
                                </p:cTn>
                              </p:par>
                            </p:childTnLst>
                          </p:cTn>
                        </p:par>
                        <p:par>
                          <p:cTn id="74" fill="hold">
                            <p:stCondLst>
                              <p:cond delay="6500"/>
                            </p:stCondLst>
                            <p:childTnLst>
                              <p:par>
                                <p:cTn id="75" presetID="2" presetClass="entr" presetSubtype="8" fill="hold" grpId="0" nodeType="after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additive="base">
                                        <p:cTn id="77" dur="500" fill="hold"/>
                                        <p:tgtEl>
                                          <p:spTgt spid="42"/>
                                        </p:tgtEl>
                                        <p:attrNameLst>
                                          <p:attrName>ppt_x</p:attrName>
                                        </p:attrNameLst>
                                      </p:cBhvr>
                                      <p:tavLst>
                                        <p:tav tm="0">
                                          <p:val>
                                            <p:strVal val="0-#ppt_w/2"/>
                                          </p:val>
                                        </p:tav>
                                        <p:tav tm="100000">
                                          <p:val>
                                            <p:strVal val="#ppt_x"/>
                                          </p:val>
                                        </p:tav>
                                      </p:tavLst>
                                    </p:anim>
                                    <p:anim calcmode="lin" valueType="num">
                                      <p:cBhvr additive="base">
                                        <p:cTn id="78" dur="500" fill="hold"/>
                                        <p:tgtEl>
                                          <p:spTgt spid="42"/>
                                        </p:tgtEl>
                                        <p:attrNameLst>
                                          <p:attrName>ppt_y</p:attrName>
                                        </p:attrNameLst>
                                      </p:cBhvr>
                                      <p:tavLst>
                                        <p:tav tm="0">
                                          <p:val>
                                            <p:strVal val="#ppt_y"/>
                                          </p:val>
                                        </p:tav>
                                        <p:tav tm="100000">
                                          <p:val>
                                            <p:strVal val="#ppt_y"/>
                                          </p:val>
                                        </p:tav>
                                      </p:tavLst>
                                    </p:anim>
                                  </p:childTnLst>
                                </p:cTn>
                              </p:par>
                            </p:childTnLst>
                          </p:cTn>
                        </p:par>
                        <p:par>
                          <p:cTn id="79" fill="hold">
                            <p:stCondLst>
                              <p:cond delay="7000"/>
                            </p:stCondLst>
                            <p:childTnLst>
                              <p:par>
                                <p:cTn id="80" presetID="22" presetClass="entr" presetSubtype="8" fill="hold" grpId="0" nodeType="afterEffect">
                                  <p:stCondLst>
                                    <p:cond delay="0"/>
                                  </p:stCondLst>
                                  <p:childTnLst>
                                    <p:set>
                                      <p:cBhvr>
                                        <p:cTn id="81" dur="1" fill="hold">
                                          <p:stCondLst>
                                            <p:cond delay="0"/>
                                          </p:stCondLst>
                                        </p:cTn>
                                        <p:tgtEl>
                                          <p:spTgt spid="57"/>
                                        </p:tgtEl>
                                        <p:attrNameLst>
                                          <p:attrName>style.visibility</p:attrName>
                                        </p:attrNameLst>
                                      </p:cBhvr>
                                      <p:to>
                                        <p:strVal val="visible"/>
                                      </p:to>
                                    </p:set>
                                    <p:animEffect transition="in" filter="wipe(left)">
                                      <p:cBhvr>
                                        <p:cTn id="82" dur="500"/>
                                        <p:tgtEl>
                                          <p:spTgt spid="57"/>
                                        </p:tgtEl>
                                      </p:cBhvr>
                                    </p:animEffect>
                                  </p:childTnLst>
                                </p:cTn>
                              </p:par>
                            </p:childTnLst>
                          </p:cTn>
                        </p:par>
                        <p:par>
                          <p:cTn id="83" fill="hold">
                            <p:stCondLst>
                              <p:cond delay="7500"/>
                            </p:stCondLst>
                            <p:childTnLst>
                              <p:par>
                                <p:cTn id="84" presetID="2" presetClass="entr" presetSubtype="2"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 calcmode="lin" valueType="num">
                                      <p:cBhvr additive="base">
                                        <p:cTn id="86" dur="500" fill="hold"/>
                                        <p:tgtEl>
                                          <p:spTgt spid="23"/>
                                        </p:tgtEl>
                                        <p:attrNameLst>
                                          <p:attrName>ppt_x</p:attrName>
                                        </p:attrNameLst>
                                      </p:cBhvr>
                                      <p:tavLst>
                                        <p:tav tm="0">
                                          <p:val>
                                            <p:strVal val="1+#ppt_w/2"/>
                                          </p:val>
                                        </p:tav>
                                        <p:tav tm="100000">
                                          <p:val>
                                            <p:strVal val="#ppt_x"/>
                                          </p:val>
                                        </p:tav>
                                      </p:tavLst>
                                    </p:anim>
                                    <p:anim calcmode="lin" valueType="num">
                                      <p:cBhvr additive="base">
                                        <p:cTn id="87" dur="500" fill="hold"/>
                                        <p:tgtEl>
                                          <p:spTgt spid="23"/>
                                        </p:tgtEl>
                                        <p:attrNameLst>
                                          <p:attrName>ppt_y</p:attrName>
                                        </p:attrNameLst>
                                      </p:cBhvr>
                                      <p:tavLst>
                                        <p:tav tm="0">
                                          <p:val>
                                            <p:strVal val="#ppt_y"/>
                                          </p:val>
                                        </p:tav>
                                        <p:tav tm="100000">
                                          <p:val>
                                            <p:strVal val="#ppt_y"/>
                                          </p:val>
                                        </p:tav>
                                      </p:tavLst>
                                    </p:anim>
                                  </p:childTnLst>
                                </p:cTn>
                              </p:par>
                              <p:par>
                                <p:cTn id="88" presetID="2" presetClass="entr" presetSubtype="2" fill="hold" grpId="0" nodeType="with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additive="base">
                                        <p:cTn id="90" dur="500" fill="hold"/>
                                        <p:tgtEl>
                                          <p:spTgt spid="27"/>
                                        </p:tgtEl>
                                        <p:attrNameLst>
                                          <p:attrName>ppt_x</p:attrName>
                                        </p:attrNameLst>
                                      </p:cBhvr>
                                      <p:tavLst>
                                        <p:tav tm="0">
                                          <p:val>
                                            <p:strVal val="1+#ppt_w/2"/>
                                          </p:val>
                                        </p:tav>
                                        <p:tav tm="100000">
                                          <p:val>
                                            <p:strVal val="#ppt_x"/>
                                          </p:val>
                                        </p:tav>
                                      </p:tavLst>
                                    </p:anim>
                                    <p:anim calcmode="lin" valueType="num">
                                      <p:cBhvr additive="base">
                                        <p:cTn id="91" dur="500" fill="hold"/>
                                        <p:tgtEl>
                                          <p:spTgt spid="27"/>
                                        </p:tgtEl>
                                        <p:attrNameLst>
                                          <p:attrName>ppt_y</p:attrName>
                                        </p:attrNameLst>
                                      </p:cBhvr>
                                      <p:tavLst>
                                        <p:tav tm="0">
                                          <p:val>
                                            <p:strVal val="#ppt_y"/>
                                          </p:val>
                                        </p:tav>
                                        <p:tav tm="100000">
                                          <p:val>
                                            <p:strVal val="#ppt_y"/>
                                          </p:val>
                                        </p:tav>
                                      </p:tavLst>
                                    </p:anim>
                                  </p:childTnLst>
                                </p:cTn>
                              </p:par>
                            </p:childTnLst>
                          </p:cTn>
                        </p:par>
                        <p:par>
                          <p:cTn id="92" fill="hold">
                            <p:stCondLst>
                              <p:cond delay="8000"/>
                            </p:stCondLst>
                            <p:childTnLst>
                              <p:par>
                                <p:cTn id="93" presetID="22" presetClass="entr" presetSubtype="4" fill="hold" nodeType="after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wipe(down)">
                                      <p:cBhvr>
                                        <p:cTn id="9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39" grpId="0" animBg="1"/>
      <p:bldP spid="40" grpId="0" animBg="1"/>
      <p:bldP spid="41" grpId="0" animBg="1"/>
      <p:bldP spid="42" grpId="0" animBg="1"/>
      <p:bldP spid="45"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1298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2018-01-01T23:23:36Z</dcterms:modified>
</cp:coreProperties>
</file>