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1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99837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grpSp>
        <p:nvGrpSpPr>
          <p:cNvPr id="4" name="Group 3">
            <a:extLst>
              <a:ext uri="{FF2B5EF4-FFF2-40B4-BE49-F238E27FC236}">
                <a16:creationId xmlns:a16="http://schemas.microsoft.com/office/drawing/2014/main" id="{F758F3DA-918B-4D46-8EAD-4C647FB74248}"/>
              </a:ext>
            </a:extLst>
          </p:cNvPr>
          <p:cNvGrpSpPr/>
          <p:nvPr/>
        </p:nvGrpSpPr>
        <p:grpSpPr>
          <a:xfrm>
            <a:off x="963779" y="3581399"/>
            <a:ext cx="2286001" cy="2286001"/>
            <a:chOff x="930251" y="2909525"/>
            <a:chExt cx="2286001" cy="2286001"/>
          </a:xfrm>
        </p:grpSpPr>
        <p:sp>
          <p:nvSpPr>
            <p:cNvPr id="10" name="Rectangle: Rounded Corners 9">
              <a:extLst>
                <a:ext uri="{FF2B5EF4-FFF2-40B4-BE49-F238E27FC236}">
                  <a16:creationId xmlns:a16="http://schemas.microsoft.com/office/drawing/2014/main" id="{85F23FA9-32ED-45FD-B19C-C0C0BFFA0B43}"/>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8">
              <a:extLst>
                <a:ext uri="{FF2B5EF4-FFF2-40B4-BE49-F238E27FC236}">
                  <a16:creationId xmlns:a16="http://schemas.microsoft.com/office/drawing/2014/main" id="{EFB37437-6043-440E-B4CA-C0ABF107D13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3" name="Text Box 10">
            <a:extLst>
              <a:ext uri="{FF2B5EF4-FFF2-40B4-BE49-F238E27FC236}">
                <a16:creationId xmlns:a16="http://schemas.microsoft.com/office/drawing/2014/main" id="{67C877CD-ECBF-48ED-AFEE-870A5B464E2A}"/>
              </a:ext>
            </a:extLst>
          </p:cNvPr>
          <p:cNvSpPr txBox="1">
            <a:spLocks noChangeArrowheads="1"/>
          </p:cNvSpPr>
          <p:nvPr/>
        </p:nvSpPr>
        <p:spPr bwMode="auto">
          <a:xfrm>
            <a:off x="1763879" y="353158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FE4A1E"/>
                </a:solidFill>
                <a:latin typeface="Bernard MT Condensed" panose="02050806060905020404" pitchFamily="18" charset="0"/>
              </a:rPr>
              <a:t>01</a:t>
            </a:r>
          </a:p>
          <a:p>
            <a:pPr algn="ctr"/>
            <a:r>
              <a:rPr lang="en-US" sz="1000" dirty="0">
                <a:solidFill>
                  <a:srgbClr val="FE4A1E"/>
                </a:solidFill>
              </a:rPr>
              <a:t>OPTION</a:t>
            </a:r>
          </a:p>
        </p:txBody>
      </p:sp>
      <p:sp>
        <p:nvSpPr>
          <p:cNvPr id="14" name="TextBox 13">
            <a:extLst>
              <a:ext uri="{FF2B5EF4-FFF2-40B4-BE49-F238E27FC236}">
                <a16:creationId xmlns:a16="http://schemas.microsoft.com/office/drawing/2014/main" id="{D8BC75EC-4575-4A32-BD20-CAF67ACA05A9}"/>
              </a:ext>
            </a:extLst>
          </p:cNvPr>
          <p:cNvSpPr txBox="1"/>
          <p:nvPr/>
        </p:nvSpPr>
        <p:spPr>
          <a:xfrm>
            <a:off x="1152137" y="4372656"/>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sp>
        <p:nvSpPr>
          <p:cNvPr id="19" name="Freeform 171">
            <a:extLst>
              <a:ext uri="{FF2B5EF4-FFF2-40B4-BE49-F238E27FC236}">
                <a16:creationId xmlns:a16="http://schemas.microsoft.com/office/drawing/2014/main" id="{51F211B6-5BB0-4445-8C7D-0113D9AD853A}"/>
              </a:ext>
            </a:extLst>
          </p:cNvPr>
          <p:cNvSpPr>
            <a:spLocks noChangeAspect="1" noEditPoints="1"/>
          </p:cNvSpPr>
          <p:nvPr/>
        </p:nvSpPr>
        <p:spPr bwMode="auto">
          <a:xfrm>
            <a:off x="2906711" y="4541519"/>
            <a:ext cx="409466" cy="36576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rgbClr val="505050"/>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3" name="Group 2">
            <a:extLst>
              <a:ext uri="{FF2B5EF4-FFF2-40B4-BE49-F238E27FC236}">
                <a16:creationId xmlns:a16="http://schemas.microsoft.com/office/drawing/2014/main" id="{7F29E059-F542-4A39-B69F-A0F60F28146F}"/>
              </a:ext>
            </a:extLst>
          </p:cNvPr>
          <p:cNvGrpSpPr/>
          <p:nvPr/>
        </p:nvGrpSpPr>
        <p:grpSpPr>
          <a:xfrm>
            <a:off x="381000" y="3031026"/>
            <a:ext cx="1978888" cy="2501550"/>
            <a:chOff x="347472" y="2368296"/>
            <a:chExt cx="1978888" cy="2501550"/>
          </a:xfrm>
        </p:grpSpPr>
        <p:sp>
          <p:nvSpPr>
            <p:cNvPr id="11" name="Freeform: Shape 10">
              <a:extLst>
                <a:ext uri="{FF2B5EF4-FFF2-40B4-BE49-F238E27FC236}">
                  <a16:creationId xmlns:a16="http://schemas.microsoft.com/office/drawing/2014/main" id="{BFBE74B3-89FB-44A3-93AB-A525F4582E2B}"/>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FE4A1E"/>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ext Box 10">
              <a:extLst>
                <a:ext uri="{FF2B5EF4-FFF2-40B4-BE49-F238E27FC236}">
                  <a16:creationId xmlns:a16="http://schemas.microsoft.com/office/drawing/2014/main" id="{C8A2E8DE-8476-46AF-A100-CC91E5BF2F39}"/>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01</a:t>
              </a:r>
            </a:p>
          </p:txBody>
        </p:sp>
      </p:grpSp>
      <p:grpSp>
        <p:nvGrpSpPr>
          <p:cNvPr id="27" name="Group 26">
            <a:extLst>
              <a:ext uri="{FF2B5EF4-FFF2-40B4-BE49-F238E27FC236}">
                <a16:creationId xmlns:a16="http://schemas.microsoft.com/office/drawing/2014/main" id="{5CBD0100-CC37-4EFD-B18D-A827BBEE1AF0}"/>
              </a:ext>
            </a:extLst>
          </p:cNvPr>
          <p:cNvGrpSpPr/>
          <p:nvPr/>
        </p:nvGrpSpPr>
        <p:grpSpPr>
          <a:xfrm>
            <a:off x="3706984" y="1863334"/>
            <a:ext cx="2286001" cy="2286001"/>
            <a:chOff x="930251" y="2909525"/>
            <a:chExt cx="2286001" cy="2286001"/>
          </a:xfrm>
        </p:grpSpPr>
        <p:sp>
          <p:nvSpPr>
            <p:cNvPr id="31" name="Rectangle: Rounded Corners 30">
              <a:extLst>
                <a:ext uri="{FF2B5EF4-FFF2-40B4-BE49-F238E27FC236}">
                  <a16:creationId xmlns:a16="http://schemas.microsoft.com/office/drawing/2014/main" id="{31142133-5C79-45D1-80F6-258D47D6C227}"/>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B82E4FE3-4121-4C62-A094-9727F6EE30D3}"/>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Text Box 10">
            <a:extLst>
              <a:ext uri="{FF2B5EF4-FFF2-40B4-BE49-F238E27FC236}">
                <a16:creationId xmlns:a16="http://schemas.microsoft.com/office/drawing/2014/main" id="{1F1EED1D-75C8-402B-BFC5-300A24D9D114}"/>
              </a:ext>
            </a:extLst>
          </p:cNvPr>
          <p:cNvSpPr txBox="1">
            <a:spLocks noChangeArrowheads="1"/>
          </p:cNvSpPr>
          <p:nvPr/>
        </p:nvSpPr>
        <p:spPr bwMode="auto">
          <a:xfrm>
            <a:off x="4507084" y="1813518"/>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5C9AD3"/>
                </a:solidFill>
                <a:latin typeface="Bernard MT Condensed" panose="02050806060905020404" pitchFamily="18" charset="0"/>
              </a:rPr>
              <a:t>02</a:t>
            </a:r>
          </a:p>
          <a:p>
            <a:pPr algn="ctr"/>
            <a:r>
              <a:rPr lang="en-US" sz="1000" dirty="0">
                <a:solidFill>
                  <a:srgbClr val="5C9AD3"/>
                </a:solidFill>
              </a:rPr>
              <a:t>OPTION</a:t>
            </a:r>
          </a:p>
        </p:txBody>
      </p:sp>
      <p:sp>
        <p:nvSpPr>
          <p:cNvPr id="29" name="TextBox 28">
            <a:extLst>
              <a:ext uri="{FF2B5EF4-FFF2-40B4-BE49-F238E27FC236}">
                <a16:creationId xmlns:a16="http://schemas.microsoft.com/office/drawing/2014/main" id="{355BEB35-C156-46F8-8877-39D1FE779ECE}"/>
              </a:ext>
            </a:extLst>
          </p:cNvPr>
          <p:cNvSpPr txBox="1"/>
          <p:nvPr/>
        </p:nvSpPr>
        <p:spPr>
          <a:xfrm>
            <a:off x="3895342" y="2654591"/>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24" name="Group 23">
            <a:extLst>
              <a:ext uri="{FF2B5EF4-FFF2-40B4-BE49-F238E27FC236}">
                <a16:creationId xmlns:a16="http://schemas.microsoft.com/office/drawing/2014/main" id="{A33ACE5B-6FF4-4E43-81C0-FA1B9D5489C1}"/>
              </a:ext>
            </a:extLst>
          </p:cNvPr>
          <p:cNvGrpSpPr/>
          <p:nvPr/>
        </p:nvGrpSpPr>
        <p:grpSpPr>
          <a:xfrm>
            <a:off x="3124205" y="1312961"/>
            <a:ext cx="1978888" cy="2501550"/>
            <a:chOff x="347472" y="2368296"/>
            <a:chExt cx="1978888" cy="2501550"/>
          </a:xfrm>
        </p:grpSpPr>
        <p:sp>
          <p:nvSpPr>
            <p:cNvPr id="25" name="Freeform: Shape 24">
              <a:extLst>
                <a:ext uri="{FF2B5EF4-FFF2-40B4-BE49-F238E27FC236}">
                  <a16:creationId xmlns:a16="http://schemas.microsoft.com/office/drawing/2014/main" id="{44C101F1-561B-4165-B6B1-A98B7E75BBB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5C9AD3"/>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a:extLst>
                <a:ext uri="{FF2B5EF4-FFF2-40B4-BE49-F238E27FC236}">
                  <a16:creationId xmlns:a16="http://schemas.microsoft.com/office/drawing/2014/main" id="{B6CBFE76-4EA6-4CE1-8817-D2495ABF1226}"/>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02</a:t>
              </a:r>
            </a:p>
          </p:txBody>
        </p:sp>
      </p:grpSp>
      <p:grpSp>
        <p:nvGrpSpPr>
          <p:cNvPr id="38" name="Group 37">
            <a:extLst>
              <a:ext uri="{FF2B5EF4-FFF2-40B4-BE49-F238E27FC236}">
                <a16:creationId xmlns:a16="http://schemas.microsoft.com/office/drawing/2014/main" id="{AF3501CA-A1E4-42A1-821F-B09F4635974C}"/>
              </a:ext>
            </a:extLst>
          </p:cNvPr>
          <p:cNvGrpSpPr/>
          <p:nvPr/>
        </p:nvGrpSpPr>
        <p:grpSpPr>
          <a:xfrm>
            <a:off x="6450184" y="3586181"/>
            <a:ext cx="2286001" cy="2286001"/>
            <a:chOff x="930251" y="2909525"/>
            <a:chExt cx="2286001" cy="2286001"/>
          </a:xfrm>
        </p:grpSpPr>
        <p:sp>
          <p:nvSpPr>
            <p:cNvPr id="42" name="Rectangle: Rounded Corners 41">
              <a:extLst>
                <a:ext uri="{FF2B5EF4-FFF2-40B4-BE49-F238E27FC236}">
                  <a16:creationId xmlns:a16="http://schemas.microsoft.com/office/drawing/2014/main" id="{616B0290-4BA4-4766-A7BD-304E3A3EDDB1}"/>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B3B848E3-41B3-4557-BC4D-464745DC4FE2}"/>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9" name="Text Box 10">
            <a:extLst>
              <a:ext uri="{FF2B5EF4-FFF2-40B4-BE49-F238E27FC236}">
                <a16:creationId xmlns:a16="http://schemas.microsoft.com/office/drawing/2014/main" id="{C45CEBF6-C285-49A8-964B-C8513F5D7082}"/>
              </a:ext>
            </a:extLst>
          </p:cNvPr>
          <p:cNvSpPr txBox="1">
            <a:spLocks noChangeArrowheads="1"/>
          </p:cNvSpPr>
          <p:nvPr/>
        </p:nvSpPr>
        <p:spPr bwMode="auto">
          <a:xfrm>
            <a:off x="7250284" y="3536365"/>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44546B"/>
                </a:solidFill>
                <a:latin typeface="Bernard MT Condensed" panose="02050806060905020404" pitchFamily="18" charset="0"/>
              </a:rPr>
              <a:t>03</a:t>
            </a:r>
          </a:p>
          <a:p>
            <a:pPr algn="ctr"/>
            <a:r>
              <a:rPr lang="en-US" sz="1000" dirty="0">
                <a:solidFill>
                  <a:srgbClr val="44546B"/>
                </a:solidFill>
              </a:rPr>
              <a:t>OPTION</a:t>
            </a:r>
          </a:p>
        </p:txBody>
      </p:sp>
      <p:sp>
        <p:nvSpPr>
          <p:cNvPr id="40" name="TextBox 39">
            <a:extLst>
              <a:ext uri="{FF2B5EF4-FFF2-40B4-BE49-F238E27FC236}">
                <a16:creationId xmlns:a16="http://schemas.microsoft.com/office/drawing/2014/main" id="{A7A3A4FB-C31E-4930-AC49-34741A551889}"/>
              </a:ext>
            </a:extLst>
          </p:cNvPr>
          <p:cNvSpPr txBox="1"/>
          <p:nvPr/>
        </p:nvSpPr>
        <p:spPr>
          <a:xfrm>
            <a:off x="6638542" y="4377438"/>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35" name="Group 34">
            <a:extLst>
              <a:ext uri="{FF2B5EF4-FFF2-40B4-BE49-F238E27FC236}">
                <a16:creationId xmlns:a16="http://schemas.microsoft.com/office/drawing/2014/main" id="{B3964C86-4D9C-49CA-A327-F768946CBDB6}"/>
              </a:ext>
            </a:extLst>
          </p:cNvPr>
          <p:cNvGrpSpPr/>
          <p:nvPr/>
        </p:nvGrpSpPr>
        <p:grpSpPr>
          <a:xfrm>
            <a:off x="5867405" y="3035808"/>
            <a:ext cx="1978888" cy="2501550"/>
            <a:chOff x="347472" y="2368296"/>
            <a:chExt cx="1978888" cy="2501550"/>
          </a:xfrm>
        </p:grpSpPr>
        <p:sp>
          <p:nvSpPr>
            <p:cNvPr id="36" name="Freeform: Shape 35">
              <a:extLst>
                <a:ext uri="{FF2B5EF4-FFF2-40B4-BE49-F238E27FC236}">
                  <a16:creationId xmlns:a16="http://schemas.microsoft.com/office/drawing/2014/main" id="{D7093BD2-CEFE-47EC-8308-9BEB47860845}"/>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44546B"/>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ext Box 10">
              <a:extLst>
                <a:ext uri="{FF2B5EF4-FFF2-40B4-BE49-F238E27FC236}">
                  <a16:creationId xmlns:a16="http://schemas.microsoft.com/office/drawing/2014/main" id="{3093B8B3-C5B7-48F2-A0D7-CAC08E2EE04E}"/>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03</a:t>
              </a:r>
            </a:p>
          </p:txBody>
        </p:sp>
      </p:grpSp>
      <p:grpSp>
        <p:nvGrpSpPr>
          <p:cNvPr id="49" name="Group 48">
            <a:extLst>
              <a:ext uri="{FF2B5EF4-FFF2-40B4-BE49-F238E27FC236}">
                <a16:creationId xmlns:a16="http://schemas.microsoft.com/office/drawing/2014/main" id="{598A4090-E0A8-4F48-A551-C80673CFDCC7}"/>
              </a:ext>
            </a:extLst>
          </p:cNvPr>
          <p:cNvGrpSpPr/>
          <p:nvPr/>
        </p:nvGrpSpPr>
        <p:grpSpPr>
          <a:xfrm>
            <a:off x="9193384" y="1867109"/>
            <a:ext cx="2286001" cy="2286001"/>
            <a:chOff x="930251" y="2909525"/>
            <a:chExt cx="2286001" cy="2286001"/>
          </a:xfrm>
        </p:grpSpPr>
        <p:sp>
          <p:nvSpPr>
            <p:cNvPr id="53" name="Rectangle: Rounded Corners 52">
              <a:extLst>
                <a:ext uri="{FF2B5EF4-FFF2-40B4-BE49-F238E27FC236}">
                  <a16:creationId xmlns:a16="http://schemas.microsoft.com/office/drawing/2014/main" id="{0272B6FC-A065-4E2D-A56B-391F0402674E}"/>
                </a:ext>
              </a:extLst>
            </p:cNvPr>
            <p:cNvSpPr>
              <a:spLocks noChangeAspect="1"/>
            </p:cNvSpPr>
            <p:nvPr/>
          </p:nvSpPr>
          <p:spPr>
            <a:xfrm rot="18824045">
              <a:off x="930251" y="2909525"/>
              <a:ext cx="2286000" cy="2286000"/>
            </a:xfrm>
            <a:prstGeom prst="roundRect">
              <a:avLst/>
            </a:pr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71E30C47-E846-43C3-BE1B-0F2AD4D05D55}"/>
                </a:ext>
              </a:extLst>
            </p:cNvPr>
            <p:cNvSpPr>
              <a:spLocks noChangeAspect="1"/>
            </p:cNvSpPr>
            <p:nvPr/>
          </p:nvSpPr>
          <p:spPr>
            <a:xfrm rot="18824045">
              <a:off x="930252" y="2909526"/>
              <a:ext cx="2286000" cy="2286000"/>
            </a:xfrm>
            <a:custGeom>
              <a:avLst/>
              <a:gdLst>
                <a:gd name="connsiteX0" fmla="*/ 2133149 w 2286000"/>
                <a:gd name="connsiteY0" fmla="*/ 152850 h 2286000"/>
                <a:gd name="connsiteX1" fmla="*/ 1874512 w 2286000"/>
                <a:gd name="connsiteY1" fmla="*/ 45719 h 2286000"/>
                <a:gd name="connsiteX2" fmla="*/ 411486 w 2286000"/>
                <a:gd name="connsiteY2" fmla="*/ 45719 h 2286000"/>
                <a:gd name="connsiteX3" fmla="*/ 45719 w 2286000"/>
                <a:gd name="connsiteY3" fmla="*/ 411486 h 2286000"/>
                <a:gd name="connsiteX4" fmla="*/ 45719 w 2286000"/>
                <a:gd name="connsiteY4" fmla="*/ 1874512 h 2286000"/>
                <a:gd name="connsiteX5" fmla="*/ 411487 w 2286000"/>
                <a:gd name="connsiteY5" fmla="*/ 2240279 h 2286000"/>
                <a:gd name="connsiteX6" fmla="*/ 1874512 w 2286000"/>
                <a:gd name="connsiteY6" fmla="*/ 2240279 h 2286000"/>
                <a:gd name="connsiteX7" fmla="*/ 2240279 w 2286000"/>
                <a:gd name="connsiteY7" fmla="*/ 1874512 h 2286000"/>
                <a:gd name="connsiteX8" fmla="*/ 2240279 w 2286000"/>
                <a:gd name="connsiteY8" fmla="*/ 411486 h 2286000"/>
                <a:gd name="connsiteX9" fmla="*/ 2133149 w 2286000"/>
                <a:gd name="connsiteY9" fmla="*/ 152850 h 2286000"/>
                <a:gd name="connsiteX10" fmla="*/ 2174406 w 2286000"/>
                <a:gd name="connsiteY10" fmla="*/ 111595 h 2286000"/>
                <a:gd name="connsiteX11" fmla="*/ 2286000 w 2286000"/>
                <a:gd name="connsiteY11" fmla="*/ 381008 h 2286000"/>
                <a:gd name="connsiteX12" fmla="*/ 2286000 w 2286000"/>
                <a:gd name="connsiteY12" fmla="*/ 1904992 h 2286000"/>
                <a:gd name="connsiteX13" fmla="*/ 1904992 w 2286000"/>
                <a:gd name="connsiteY13" fmla="*/ 2286000 h 2286000"/>
                <a:gd name="connsiteX14" fmla="*/ 381008 w 2286000"/>
                <a:gd name="connsiteY14" fmla="*/ 2286000 h 2286000"/>
                <a:gd name="connsiteX15" fmla="*/ 0 w 2286000"/>
                <a:gd name="connsiteY15" fmla="*/ 1904992 h 2286000"/>
                <a:gd name="connsiteX16" fmla="*/ 0 w 2286000"/>
                <a:gd name="connsiteY16" fmla="*/ 381008 h 2286000"/>
                <a:gd name="connsiteX17" fmla="*/ 381008 w 2286000"/>
                <a:gd name="connsiteY17" fmla="*/ 0 h 2286000"/>
                <a:gd name="connsiteX18" fmla="*/ 1904992 w 2286000"/>
                <a:gd name="connsiteY18" fmla="*/ 0 h 2286000"/>
                <a:gd name="connsiteX19" fmla="*/ 2174406 w 2286000"/>
                <a:gd name="connsiteY19" fmla="*/ 111595 h 2286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286000" h="2286000">
                  <a:moveTo>
                    <a:pt x="2133149" y="152850"/>
                  </a:moveTo>
                  <a:cubicBezTo>
                    <a:pt x="2066958" y="86659"/>
                    <a:pt x="1975516" y="45719"/>
                    <a:pt x="1874512" y="45719"/>
                  </a:cubicBezTo>
                  <a:lnTo>
                    <a:pt x="411486" y="45719"/>
                  </a:lnTo>
                  <a:cubicBezTo>
                    <a:pt x="209478" y="45719"/>
                    <a:pt x="45719" y="209478"/>
                    <a:pt x="45719" y="411486"/>
                  </a:cubicBezTo>
                  <a:lnTo>
                    <a:pt x="45719" y="1874512"/>
                  </a:lnTo>
                  <a:cubicBezTo>
                    <a:pt x="45719" y="2076520"/>
                    <a:pt x="209478" y="2240279"/>
                    <a:pt x="411487" y="2240279"/>
                  </a:cubicBezTo>
                  <a:lnTo>
                    <a:pt x="1874512" y="2240279"/>
                  </a:lnTo>
                  <a:cubicBezTo>
                    <a:pt x="2076520" y="2240279"/>
                    <a:pt x="2240279" y="2076520"/>
                    <a:pt x="2240279" y="1874512"/>
                  </a:cubicBezTo>
                  <a:lnTo>
                    <a:pt x="2240279" y="411486"/>
                  </a:lnTo>
                  <a:cubicBezTo>
                    <a:pt x="2240279" y="310482"/>
                    <a:pt x="2199339" y="219041"/>
                    <a:pt x="2133149" y="152850"/>
                  </a:cubicBezTo>
                  <a:close/>
                  <a:moveTo>
                    <a:pt x="2174406" y="111595"/>
                  </a:moveTo>
                  <a:cubicBezTo>
                    <a:pt x="2243354" y="180544"/>
                    <a:pt x="2286000" y="275795"/>
                    <a:pt x="2286000" y="381008"/>
                  </a:cubicBezTo>
                  <a:lnTo>
                    <a:pt x="2286000" y="1904992"/>
                  </a:lnTo>
                  <a:cubicBezTo>
                    <a:pt x="2286000" y="2115417"/>
                    <a:pt x="2115417" y="2286000"/>
                    <a:pt x="1904992" y="2286000"/>
                  </a:cubicBezTo>
                  <a:lnTo>
                    <a:pt x="381008" y="2286000"/>
                  </a:lnTo>
                  <a:cubicBezTo>
                    <a:pt x="170583" y="2286000"/>
                    <a:pt x="0" y="2115417"/>
                    <a:pt x="0" y="1904992"/>
                  </a:cubicBezTo>
                  <a:lnTo>
                    <a:pt x="0" y="381008"/>
                  </a:lnTo>
                  <a:cubicBezTo>
                    <a:pt x="0" y="170583"/>
                    <a:pt x="170583" y="0"/>
                    <a:pt x="381008" y="0"/>
                  </a:cubicBezTo>
                  <a:lnTo>
                    <a:pt x="1904992" y="0"/>
                  </a:lnTo>
                  <a:cubicBezTo>
                    <a:pt x="2010205" y="0"/>
                    <a:pt x="2105456" y="42646"/>
                    <a:pt x="2174406" y="111595"/>
                  </a:cubicBezTo>
                  <a:close/>
                </a:path>
              </a:pathLst>
            </a:custGeom>
            <a:solidFill>
              <a:schemeClr val="bg1"/>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0" name="Text Box 10">
            <a:extLst>
              <a:ext uri="{FF2B5EF4-FFF2-40B4-BE49-F238E27FC236}">
                <a16:creationId xmlns:a16="http://schemas.microsoft.com/office/drawing/2014/main" id="{2A2BEB20-0CD1-4B1E-9FCE-3EBA3B3CDCE7}"/>
              </a:ext>
            </a:extLst>
          </p:cNvPr>
          <p:cNvSpPr txBox="1">
            <a:spLocks noChangeArrowheads="1"/>
          </p:cNvSpPr>
          <p:nvPr/>
        </p:nvSpPr>
        <p:spPr bwMode="auto">
          <a:xfrm>
            <a:off x="9993484" y="1817293"/>
            <a:ext cx="685800" cy="769441"/>
          </a:xfrm>
          <a:prstGeom prst="rect">
            <a:avLst/>
          </a:prstGeom>
          <a:noFill/>
          <a:ln w="9525">
            <a:noFill/>
            <a:miter lim="800000"/>
            <a:headEnd/>
            <a:tailEnd/>
          </a:ln>
        </p:spPr>
        <p:txBody>
          <a:bodyPr wrap="square" lIns="60960" tIns="30480" rIns="60960" bIns="30480">
            <a:spAutoFit/>
          </a:bodyPr>
          <a:lstStyle/>
          <a:p>
            <a:pPr algn="ctr"/>
            <a:r>
              <a:rPr lang="en-US" sz="3600" b="1" dirty="0">
                <a:solidFill>
                  <a:srgbClr val="7A7A7A"/>
                </a:solidFill>
                <a:latin typeface="Bernard MT Condensed" panose="02050806060905020404" pitchFamily="18" charset="0"/>
              </a:rPr>
              <a:t>04</a:t>
            </a:r>
          </a:p>
          <a:p>
            <a:pPr algn="ctr"/>
            <a:r>
              <a:rPr lang="en-US" sz="1000" dirty="0">
                <a:solidFill>
                  <a:srgbClr val="7A7A7A"/>
                </a:solidFill>
              </a:rPr>
              <a:t>OPTION</a:t>
            </a:r>
          </a:p>
        </p:txBody>
      </p:sp>
      <p:sp>
        <p:nvSpPr>
          <p:cNvPr id="51" name="TextBox 50">
            <a:extLst>
              <a:ext uri="{FF2B5EF4-FFF2-40B4-BE49-F238E27FC236}">
                <a16:creationId xmlns:a16="http://schemas.microsoft.com/office/drawing/2014/main" id="{7B91BBC1-6826-4DA0-B795-9C72EDEC7AFA}"/>
              </a:ext>
            </a:extLst>
          </p:cNvPr>
          <p:cNvSpPr txBox="1"/>
          <p:nvPr/>
        </p:nvSpPr>
        <p:spPr>
          <a:xfrm>
            <a:off x="9381742" y="2658366"/>
            <a:ext cx="1782910" cy="1261884"/>
          </a:xfrm>
          <a:prstGeom prst="rect">
            <a:avLst/>
          </a:prstGeom>
          <a:noFill/>
        </p:spPr>
        <p:txBody>
          <a:bodyPr wrap="square" rtlCol="0">
            <a:spAutoFit/>
          </a:bodyPr>
          <a:lstStyle/>
          <a:p>
            <a:pPr algn="ctr"/>
            <a:r>
              <a:rPr lang="en-US" sz="1400" b="1" dirty="0">
                <a:solidFill>
                  <a:srgbClr val="4D4D4D"/>
                </a:solidFill>
                <a:latin typeface="Candara" panose="020E0502030303020204" pitchFamily="34" charset="0"/>
              </a:rPr>
              <a:t>LOREM IPSUM</a:t>
            </a:r>
          </a:p>
          <a:p>
            <a:pPr algn="ctr"/>
            <a:endParaRPr lang="en-US" sz="200" dirty="0">
              <a:solidFill>
                <a:srgbClr val="4D4D4D"/>
              </a:solidFill>
              <a:latin typeface="Candara" panose="020E0502030303020204" pitchFamily="34" charset="0"/>
            </a:endParaRPr>
          </a:p>
          <a:p>
            <a:pPr algn="ctr"/>
            <a:r>
              <a:rPr lang="en-US" sz="1200" dirty="0">
                <a:solidFill>
                  <a:srgbClr val="4D4D4D"/>
                </a:solidFill>
                <a:latin typeface="Candara" panose="020E0502030303020204" pitchFamily="34" charset="0"/>
              </a:rPr>
              <a:t>Lorem ipsum dolor sit amet, consectetur adipiscing elit, sed do eiusmod tempor incididunt.</a:t>
            </a:r>
            <a:endParaRPr lang="en-US" sz="1000" dirty="0">
              <a:solidFill>
                <a:srgbClr val="4D4D4D"/>
              </a:solidFill>
              <a:latin typeface="Candara" panose="020E0502030303020204" pitchFamily="34" charset="0"/>
            </a:endParaRPr>
          </a:p>
        </p:txBody>
      </p:sp>
      <p:grpSp>
        <p:nvGrpSpPr>
          <p:cNvPr id="46" name="Group 45">
            <a:extLst>
              <a:ext uri="{FF2B5EF4-FFF2-40B4-BE49-F238E27FC236}">
                <a16:creationId xmlns:a16="http://schemas.microsoft.com/office/drawing/2014/main" id="{952B95D7-BE7C-4E77-A6DA-9A76BE8A17AB}"/>
              </a:ext>
            </a:extLst>
          </p:cNvPr>
          <p:cNvGrpSpPr/>
          <p:nvPr/>
        </p:nvGrpSpPr>
        <p:grpSpPr>
          <a:xfrm>
            <a:off x="8610605" y="1316736"/>
            <a:ext cx="1978888" cy="2501550"/>
            <a:chOff x="347472" y="2368296"/>
            <a:chExt cx="1978888" cy="2501550"/>
          </a:xfrm>
        </p:grpSpPr>
        <p:sp>
          <p:nvSpPr>
            <p:cNvPr id="47" name="Freeform: Shape 46">
              <a:extLst>
                <a:ext uri="{FF2B5EF4-FFF2-40B4-BE49-F238E27FC236}">
                  <a16:creationId xmlns:a16="http://schemas.microsoft.com/office/drawing/2014/main" id="{BE50C22B-9B76-4A5C-B213-8EB41A92989D}"/>
                </a:ext>
              </a:extLst>
            </p:cNvPr>
            <p:cNvSpPr>
              <a:spLocks noChangeAspect="1"/>
            </p:cNvSpPr>
            <p:nvPr/>
          </p:nvSpPr>
          <p:spPr>
            <a:xfrm rot="20946387">
              <a:off x="347472" y="2368296"/>
              <a:ext cx="1978888" cy="2501550"/>
            </a:xfrm>
            <a:custGeom>
              <a:avLst/>
              <a:gdLst>
                <a:gd name="connsiteX0" fmla="*/ 1480027 w 1978888"/>
                <a:gd name="connsiteY0" fmla="*/ 30 h 2526152"/>
                <a:gd name="connsiteX1" fmla="*/ 1639676 w 1978888"/>
                <a:gd name="connsiteY1" fmla="*/ 28120 h 2526152"/>
                <a:gd name="connsiteX2" fmla="*/ 1895393 w 1978888"/>
                <a:gd name="connsiteY2" fmla="*/ 230254 h 2526152"/>
                <a:gd name="connsiteX3" fmla="*/ 1978888 w 1978888"/>
                <a:gd name="connsiteY3" fmla="*/ 386948 h 2526152"/>
                <a:gd name="connsiteX4" fmla="*/ 1894700 w 1978888"/>
                <a:gd name="connsiteY4" fmla="*/ 351330 h 2526152"/>
                <a:gd name="connsiteX5" fmla="*/ 1874159 w 1978888"/>
                <a:gd name="connsiteY5" fmla="*/ 324877 h 2526152"/>
                <a:gd name="connsiteX6" fmla="*/ 1672024 w 1978888"/>
                <a:gd name="connsiteY6" fmla="*/ 190655 h 2526152"/>
                <a:gd name="connsiteX7" fmla="*/ 863558 w 1978888"/>
                <a:gd name="connsiteY7" fmla="*/ 489837 h 2526152"/>
                <a:gd name="connsiteX8" fmla="*/ 854329 w 1978888"/>
                <a:gd name="connsiteY8" fmla="*/ 501329 h 2526152"/>
                <a:gd name="connsiteX9" fmla="*/ 855390 w 1978888"/>
                <a:gd name="connsiteY9" fmla="*/ 501905 h 2526152"/>
                <a:gd name="connsiteX10" fmla="*/ 1097280 w 1978888"/>
                <a:gd name="connsiteY10" fmla="*/ 956846 h 2526152"/>
                <a:gd name="connsiteX11" fmla="*/ 548640 w 1978888"/>
                <a:gd name="connsiteY11" fmla="*/ 1505486 h 2526152"/>
                <a:gd name="connsiteX12" fmla="*/ 438070 w 1978888"/>
                <a:gd name="connsiteY12" fmla="*/ 1494340 h 2526152"/>
                <a:gd name="connsiteX13" fmla="*/ 400503 w 1978888"/>
                <a:gd name="connsiteY13" fmla="*/ 1482678 h 2526152"/>
                <a:gd name="connsiteX14" fmla="*/ 391143 w 1978888"/>
                <a:gd name="connsiteY14" fmla="*/ 1533827 h 2526152"/>
                <a:gd name="connsiteX15" fmla="*/ 665970 w 1978888"/>
                <a:gd name="connsiteY15" fmla="*/ 2490406 h 2526152"/>
                <a:gd name="connsiteX16" fmla="*/ 719552 w 1978888"/>
                <a:gd name="connsiteY16" fmla="*/ 2526152 h 2526152"/>
                <a:gd name="connsiteX17" fmla="*/ 672219 w 1978888"/>
                <a:gd name="connsiteY17" fmla="*/ 2504643 h 2526152"/>
                <a:gd name="connsiteX18" fmla="*/ 333888 w 1978888"/>
                <a:gd name="connsiteY18" fmla="*/ 1495965 h 2526152"/>
                <a:gd name="connsiteX19" fmla="*/ 338513 w 1978888"/>
                <a:gd name="connsiteY19" fmla="*/ 1463436 h 2526152"/>
                <a:gd name="connsiteX20" fmla="*/ 335084 w 1978888"/>
                <a:gd name="connsiteY20" fmla="*/ 1462371 h 2526152"/>
                <a:gd name="connsiteX21" fmla="*/ 0 w 1978888"/>
                <a:gd name="connsiteY21" fmla="*/ 956846 h 2526152"/>
                <a:gd name="connsiteX22" fmla="*/ 548640 w 1978888"/>
                <a:gd name="connsiteY22" fmla="*/ 408206 h 2526152"/>
                <a:gd name="connsiteX23" fmla="*/ 659210 w 1978888"/>
                <a:gd name="connsiteY23" fmla="*/ 419352 h 2526152"/>
                <a:gd name="connsiteX24" fmla="*/ 752717 w 1978888"/>
                <a:gd name="connsiteY24" fmla="*/ 448378 h 2526152"/>
                <a:gd name="connsiteX25" fmla="*/ 767181 w 1978888"/>
                <a:gd name="connsiteY25" fmla="*/ 427807 h 2526152"/>
                <a:gd name="connsiteX26" fmla="*/ 1480027 w 1978888"/>
                <a:gd name="connsiteY26" fmla="*/ 30 h 252615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78888" h="2526152">
                  <a:moveTo>
                    <a:pt x="1480027" y="30"/>
                  </a:moveTo>
                  <a:cubicBezTo>
                    <a:pt x="1534614" y="621"/>
                    <a:pt x="1588098" y="9763"/>
                    <a:pt x="1639676" y="28120"/>
                  </a:cubicBezTo>
                  <a:cubicBezTo>
                    <a:pt x="1742835" y="64834"/>
                    <a:pt x="1828610" y="134930"/>
                    <a:pt x="1895393" y="230254"/>
                  </a:cubicBezTo>
                  <a:lnTo>
                    <a:pt x="1978888" y="386948"/>
                  </a:lnTo>
                  <a:lnTo>
                    <a:pt x="1894700" y="351330"/>
                  </a:lnTo>
                  <a:lnTo>
                    <a:pt x="1874159" y="324877"/>
                  </a:lnTo>
                  <a:cubicBezTo>
                    <a:pt x="1816796" y="264617"/>
                    <a:pt x="1749182" y="218776"/>
                    <a:pt x="1672024" y="190655"/>
                  </a:cubicBezTo>
                  <a:cubicBezTo>
                    <a:pt x="1414829" y="96919"/>
                    <a:pt x="1112461" y="222276"/>
                    <a:pt x="863558" y="489837"/>
                  </a:cubicBezTo>
                  <a:lnTo>
                    <a:pt x="854329" y="501329"/>
                  </a:lnTo>
                  <a:lnTo>
                    <a:pt x="855390" y="501905"/>
                  </a:lnTo>
                  <a:cubicBezTo>
                    <a:pt x="1001329" y="600500"/>
                    <a:pt x="1097280" y="767467"/>
                    <a:pt x="1097280" y="956846"/>
                  </a:cubicBezTo>
                  <a:cubicBezTo>
                    <a:pt x="1097280" y="1259852"/>
                    <a:pt x="851646" y="1505486"/>
                    <a:pt x="548640" y="1505486"/>
                  </a:cubicBezTo>
                  <a:cubicBezTo>
                    <a:pt x="510764" y="1505486"/>
                    <a:pt x="473785" y="1501648"/>
                    <a:pt x="438070" y="1494340"/>
                  </a:cubicBezTo>
                  <a:lnTo>
                    <a:pt x="400503" y="1482678"/>
                  </a:lnTo>
                  <a:lnTo>
                    <a:pt x="391143" y="1533827"/>
                  </a:lnTo>
                  <a:cubicBezTo>
                    <a:pt x="339836" y="1948339"/>
                    <a:pt x="441556" y="2314424"/>
                    <a:pt x="665970" y="2490406"/>
                  </a:cubicBezTo>
                  <a:lnTo>
                    <a:pt x="719552" y="2526152"/>
                  </a:lnTo>
                  <a:lnTo>
                    <a:pt x="672219" y="2504643"/>
                  </a:lnTo>
                  <a:cubicBezTo>
                    <a:pt x="406814" y="2355874"/>
                    <a:pt x="282091" y="1959172"/>
                    <a:pt x="333888" y="1495965"/>
                  </a:cubicBezTo>
                  <a:lnTo>
                    <a:pt x="338513" y="1463436"/>
                  </a:lnTo>
                  <a:lnTo>
                    <a:pt x="335084" y="1462371"/>
                  </a:lnTo>
                  <a:cubicBezTo>
                    <a:pt x="138169" y="1379083"/>
                    <a:pt x="0" y="1184101"/>
                    <a:pt x="0" y="956846"/>
                  </a:cubicBezTo>
                  <a:cubicBezTo>
                    <a:pt x="0" y="653840"/>
                    <a:pt x="245634" y="408206"/>
                    <a:pt x="548640" y="408206"/>
                  </a:cubicBezTo>
                  <a:cubicBezTo>
                    <a:pt x="586516" y="408206"/>
                    <a:pt x="623495" y="412044"/>
                    <a:pt x="659210" y="419352"/>
                  </a:cubicBezTo>
                  <a:lnTo>
                    <a:pt x="752717" y="448378"/>
                  </a:lnTo>
                  <a:lnTo>
                    <a:pt x="767181" y="427807"/>
                  </a:lnTo>
                  <a:cubicBezTo>
                    <a:pt x="981259" y="158543"/>
                    <a:pt x="1241208" y="-2555"/>
                    <a:pt x="1480027" y="30"/>
                  </a:cubicBezTo>
                  <a:close/>
                </a:path>
              </a:pathLst>
            </a:custGeom>
            <a:solidFill>
              <a:srgbClr val="7A7A7A"/>
            </a:solidFill>
            <a:ln>
              <a:solidFill>
                <a:schemeClr val="bg1">
                  <a:alpha val="50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8" name="Text Box 10">
              <a:extLst>
                <a:ext uri="{FF2B5EF4-FFF2-40B4-BE49-F238E27FC236}">
                  <a16:creationId xmlns:a16="http://schemas.microsoft.com/office/drawing/2014/main" id="{62C14CFC-07BA-4729-85AB-CB236DBA62CC}"/>
                </a:ext>
              </a:extLst>
            </p:cNvPr>
            <p:cNvSpPr txBox="1">
              <a:spLocks noChangeArrowheads="1"/>
            </p:cNvSpPr>
            <p:nvPr/>
          </p:nvSpPr>
          <p:spPr bwMode="auto">
            <a:xfrm>
              <a:off x="457198" y="3066502"/>
              <a:ext cx="685800" cy="677108"/>
            </a:xfrm>
            <a:prstGeom prst="rect">
              <a:avLst/>
            </a:prstGeom>
            <a:noFill/>
            <a:ln w="9525">
              <a:noFill/>
              <a:miter lim="800000"/>
              <a:headEnd/>
              <a:tailEnd/>
            </a:ln>
          </p:spPr>
          <p:txBody>
            <a:bodyPr wrap="square" lIns="60960" tIns="30480" rIns="60960" bIns="30480">
              <a:spAutoFit/>
            </a:bodyPr>
            <a:lstStyle/>
            <a:p>
              <a:pPr algn="ctr"/>
              <a:r>
                <a:rPr lang="en-US" sz="4000" b="1" dirty="0">
                  <a:solidFill>
                    <a:schemeClr val="bg1"/>
                  </a:solidFill>
                  <a:latin typeface="Bernard MT Condensed" panose="02050806060905020404" pitchFamily="18" charset="0"/>
                </a:rPr>
                <a:t>04</a:t>
              </a:r>
            </a:p>
          </p:txBody>
        </p:sp>
      </p:grpSp>
      <p:sp>
        <p:nvSpPr>
          <p:cNvPr id="16" name="Freeform 37">
            <a:extLst>
              <a:ext uri="{FF2B5EF4-FFF2-40B4-BE49-F238E27FC236}">
                <a16:creationId xmlns:a16="http://schemas.microsoft.com/office/drawing/2014/main" id="{14BA5E03-BF3F-4ED6-BB4E-1CD73DAA8B78}"/>
              </a:ext>
            </a:extLst>
          </p:cNvPr>
          <p:cNvSpPr>
            <a:spLocks noChangeAspect="1" noEditPoints="1"/>
          </p:cNvSpPr>
          <p:nvPr/>
        </p:nvSpPr>
        <p:spPr bwMode="auto">
          <a:xfrm>
            <a:off x="5724625" y="276475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rgbClr val="505050"/>
          </a:solidFill>
          <a:ln>
            <a:noFill/>
          </a:ln>
        </p:spPr>
        <p:txBody>
          <a:bodyPr vert="horz" wrap="square" lIns="91440" tIns="45720" rIns="91440" bIns="45720" numCol="1" anchor="t" anchorCtr="0" compatLnSpc="1">
            <a:prstTxWarp prst="textNoShape">
              <a:avLst/>
            </a:prstTxWarp>
          </a:bodyPr>
          <a:lstStyle/>
          <a:p>
            <a:endParaRPr lang="en-US"/>
          </a:p>
        </p:txBody>
      </p:sp>
      <p:sp>
        <p:nvSpPr>
          <p:cNvPr id="17" name="Freeform 101">
            <a:extLst>
              <a:ext uri="{FF2B5EF4-FFF2-40B4-BE49-F238E27FC236}">
                <a16:creationId xmlns:a16="http://schemas.microsoft.com/office/drawing/2014/main" id="{49145C3E-58C8-4F95-9121-82EA54412377}"/>
              </a:ext>
            </a:extLst>
          </p:cNvPr>
          <p:cNvSpPr>
            <a:spLocks noChangeAspect="1" noEditPoints="1"/>
          </p:cNvSpPr>
          <p:nvPr/>
        </p:nvSpPr>
        <p:spPr bwMode="auto">
          <a:xfrm>
            <a:off x="8357288" y="4506725"/>
            <a:ext cx="415111" cy="384048"/>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Freeform 91">
            <a:extLst>
              <a:ext uri="{FF2B5EF4-FFF2-40B4-BE49-F238E27FC236}">
                <a16:creationId xmlns:a16="http://schemas.microsoft.com/office/drawing/2014/main" id="{22D8F8C5-1F46-4379-8C60-1E372ADE3125}"/>
              </a:ext>
            </a:extLst>
          </p:cNvPr>
          <p:cNvSpPr>
            <a:spLocks noChangeAspect="1" noEditPoints="1"/>
          </p:cNvSpPr>
          <p:nvPr/>
        </p:nvSpPr>
        <p:spPr bwMode="auto">
          <a:xfrm>
            <a:off x="11216281" y="2772462"/>
            <a:ext cx="365760" cy="36576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rgbClr val="50505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41" name="Picture 40">
            <a:hlinkClick r:id="rId2"/>
            <a:extLst>
              <a:ext uri="{FF2B5EF4-FFF2-40B4-BE49-F238E27FC236}">
                <a16:creationId xmlns:a16="http://schemas.microsoft.com/office/drawing/2014/main" id="{8B9C17F9-C254-4959-944B-A20B2E89686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48580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p:cTn id="11" dur="500" fill="hold"/>
                                        <p:tgtEl>
                                          <p:spTgt spid="4"/>
                                        </p:tgtEl>
                                        <p:attrNameLst>
                                          <p:attrName>ppt_w</p:attrName>
                                        </p:attrNameLst>
                                      </p:cBhvr>
                                      <p:tavLst>
                                        <p:tav tm="0">
                                          <p:val>
                                            <p:fltVal val="0"/>
                                          </p:val>
                                        </p:tav>
                                        <p:tav tm="100000">
                                          <p:val>
                                            <p:strVal val="#ppt_w"/>
                                          </p:val>
                                        </p:tav>
                                      </p:tavLst>
                                    </p:anim>
                                    <p:anim calcmode="lin" valueType="num">
                                      <p:cBhvr>
                                        <p:cTn id="12" dur="500" fill="hold"/>
                                        <p:tgtEl>
                                          <p:spTgt spid="4"/>
                                        </p:tgtEl>
                                        <p:attrNameLst>
                                          <p:attrName>ppt_h</p:attrName>
                                        </p:attrNameLst>
                                      </p:cBhvr>
                                      <p:tavLst>
                                        <p:tav tm="0">
                                          <p:val>
                                            <p:fltVal val="0"/>
                                          </p:val>
                                        </p:tav>
                                        <p:tav tm="100000">
                                          <p:val>
                                            <p:strVal val="#ppt_h"/>
                                          </p:val>
                                        </p:tav>
                                      </p:tavLst>
                                    </p:anim>
                                    <p:animEffect transition="in" filter="fade">
                                      <p:cBhvr>
                                        <p:cTn id="13" dur="500"/>
                                        <p:tgtEl>
                                          <p:spTgt spid="4"/>
                                        </p:tgtEl>
                                      </p:cBhvr>
                                    </p:animEffect>
                                  </p:childTnLst>
                                </p:cTn>
                              </p:par>
                            </p:childTnLst>
                          </p:cTn>
                        </p:par>
                        <p:par>
                          <p:cTn id="14" fill="hold">
                            <p:stCondLst>
                              <p:cond delay="1000"/>
                            </p:stCondLst>
                            <p:childTnLst>
                              <p:par>
                                <p:cTn id="15" presetID="42" presetClass="entr" presetSubtype="0" fill="hold" nodeType="after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1000"/>
                                        <p:tgtEl>
                                          <p:spTgt spid="3"/>
                                        </p:tgtEl>
                                      </p:cBhvr>
                                    </p:animEffect>
                                    <p:anim calcmode="lin" valueType="num">
                                      <p:cBhvr>
                                        <p:cTn id="18" dur="1000" fill="hold"/>
                                        <p:tgtEl>
                                          <p:spTgt spid="3"/>
                                        </p:tgtEl>
                                        <p:attrNameLst>
                                          <p:attrName>ppt_x</p:attrName>
                                        </p:attrNameLst>
                                      </p:cBhvr>
                                      <p:tavLst>
                                        <p:tav tm="0">
                                          <p:val>
                                            <p:strVal val="#ppt_x"/>
                                          </p:val>
                                        </p:tav>
                                        <p:tav tm="100000">
                                          <p:val>
                                            <p:strVal val="#ppt_x"/>
                                          </p:val>
                                        </p:tav>
                                      </p:tavLst>
                                    </p:anim>
                                    <p:anim calcmode="lin" valueType="num">
                                      <p:cBhvr>
                                        <p:cTn id="19" dur="1000" fill="hold"/>
                                        <p:tgtEl>
                                          <p:spTgt spid="3"/>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grpId="0" nodeType="afterEffect">
                                  <p:stCondLst>
                                    <p:cond delay="0"/>
                                  </p:stCondLst>
                                  <p:childTnLst>
                                    <p:set>
                                      <p:cBhvr>
                                        <p:cTn id="22" dur="1" fill="hold">
                                          <p:stCondLst>
                                            <p:cond delay="0"/>
                                          </p:stCondLst>
                                        </p:cTn>
                                        <p:tgtEl>
                                          <p:spTgt spid="13"/>
                                        </p:tgtEl>
                                        <p:attrNameLst>
                                          <p:attrName>style.visibility</p:attrName>
                                        </p:attrNameLst>
                                      </p:cBhvr>
                                      <p:to>
                                        <p:strVal val="visible"/>
                                      </p:to>
                                    </p:set>
                                    <p:anim calcmode="lin" valueType="num">
                                      <p:cBhvr>
                                        <p:cTn id="23" dur="500" fill="hold"/>
                                        <p:tgtEl>
                                          <p:spTgt spid="13"/>
                                        </p:tgtEl>
                                        <p:attrNameLst>
                                          <p:attrName>ppt_w</p:attrName>
                                        </p:attrNameLst>
                                      </p:cBhvr>
                                      <p:tavLst>
                                        <p:tav tm="0">
                                          <p:val>
                                            <p:fltVal val="0"/>
                                          </p:val>
                                        </p:tav>
                                        <p:tav tm="100000">
                                          <p:val>
                                            <p:strVal val="#ppt_w"/>
                                          </p:val>
                                        </p:tav>
                                      </p:tavLst>
                                    </p:anim>
                                    <p:anim calcmode="lin" valueType="num">
                                      <p:cBhvr>
                                        <p:cTn id="24" dur="500" fill="hold"/>
                                        <p:tgtEl>
                                          <p:spTgt spid="13"/>
                                        </p:tgtEl>
                                        <p:attrNameLst>
                                          <p:attrName>ppt_h</p:attrName>
                                        </p:attrNameLst>
                                      </p:cBhvr>
                                      <p:tavLst>
                                        <p:tav tm="0">
                                          <p:val>
                                            <p:fltVal val="0"/>
                                          </p:val>
                                        </p:tav>
                                        <p:tav tm="100000">
                                          <p:val>
                                            <p:strVal val="#ppt_h"/>
                                          </p:val>
                                        </p:tav>
                                      </p:tavLst>
                                    </p:anim>
                                    <p:animEffect transition="in" filter="fade">
                                      <p:cBhvr>
                                        <p:cTn id="25" dur="500"/>
                                        <p:tgtEl>
                                          <p:spTgt spid="13"/>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19"/>
                                        </p:tgtEl>
                                        <p:attrNameLst>
                                          <p:attrName>style.visibility</p:attrName>
                                        </p:attrNameLst>
                                      </p:cBhvr>
                                      <p:to>
                                        <p:strVal val="visible"/>
                                      </p:to>
                                    </p:set>
                                    <p:anim calcmode="lin" valueType="num">
                                      <p:cBhvr>
                                        <p:cTn id="28" dur="500" fill="hold"/>
                                        <p:tgtEl>
                                          <p:spTgt spid="19"/>
                                        </p:tgtEl>
                                        <p:attrNameLst>
                                          <p:attrName>ppt_w</p:attrName>
                                        </p:attrNameLst>
                                      </p:cBhvr>
                                      <p:tavLst>
                                        <p:tav tm="0">
                                          <p:val>
                                            <p:fltVal val="0"/>
                                          </p:val>
                                        </p:tav>
                                        <p:tav tm="100000">
                                          <p:val>
                                            <p:strVal val="#ppt_w"/>
                                          </p:val>
                                        </p:tav>
                                      </p:tavLst>
                                    </p:anim>
                                    <p:anim calcmode="lin" valueType="num">
                                      <p:cBhvr>
                                        <p:cTn id="29" dur="500" fill="hold"/>
                                        <p:tgtEl>
                                          <p:spTgt spid="19"/>
                                        </p:tgtEl>
                                        <p:attrNameLst>
                                          <p:attrName>ppt_h</p:attrName>
                                        </p:attrNameLst>
                                      </p:cBhvr>
                                      <p:tavLst>
                                        <p:tav tm="0">
                                          <p:val>
                                            <p:fltVal val="0"/>
                                          </p:val>
                                        </p:tav>
                                        <p:tav tm="100000">
                                          <p:val>
                                            <p:strVal val="#ppt_h"/>
                                          </p:val>
                                        </p:tav>
                                      </p:tavLst>
                                    </p:anim>
                                    <p:animEffect transition="in" filter="fade">
                                      <p:cBhvr>
                                        <p:cTn id="30" dur="500"/>
                                        <p:tgtEl>
                                          <p:spTgt spid="19"/>
                                        </p:tgtEl>
                                      </p:cBhvr>
                                    </p:animEffect>
                                  </p:childTnLst>
                                </p:cTn>
                              </p:par>
                            </p:childTnLst>
                          </p:cTn>
                        </p:par>
                        <p:par>
                          <p:cTn id="31" fill="hold">
                            <p:stCondLst>
                              <p:cond delay="2500"/>
                            </p:stCondLst>
                            <p:childTnLst>
                              <p:par>
                                <p:cTn id="32" presetID="42" presetClass="entr" presetSubtype="0" fill="hold" grpId="0" nodeType="after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fade">
                                      <p:cBhvr>
                                        <p:cTn id="34" dur="1000"/>
                                        <p:tgtEl>
                                          <p:spTgt spid="14"/>
                                        </p:tgtEl>
                                      </p:cBhvr>
                                    </p:animEffect>
                                    <p:anim calcmode="lin" valueType="num">
                                      <p:cBhvr>
                                        <p:cTn id="35" dur="1000" fill="hold"/>
                                        <p:tgtEl>
                                          <p:spTgt spid="14"/>
                                        </p:tgtEl>
                                        <p:attrNameLst>
                                          <p:attrName>ppt_x</p:attrName>
                                        </p:attrNameLst>
                                      </p:cBhvr>
                                      <p:tavLst>
                                        <p:tav tm="0">
                                          <p:val>
                                            <p:strVal val="#ppt_x"/>
                                          </p:val>
                                        </p:tav>
                                        <p:tav tm="100000">
                                          <p:val>
                                            <p:strVal val="#ppt_x"/>
                                          </p:val>
                                        </p:tav>
                                      </p:tavLst>
                                    </p:anim>
                                    <p:anim calcmode="lin" valueType="num">
                                      <p:cBhvr>
                                        <p:cTn id="36" dur="1000" fill="hold"/>
                                        <p:tgtEl>
                                          <p:spTgt spid="14"/>
                                        </p:tgtEl>
                                        <p:attrNameLst>
                                          <p:attrName>ppt_y</p:attrName>
                                        </p:attrNameLst>
                                      </p:cBhvr>
                                      <p:tavLst>
                                        <p:tav tm="0">
                                          <p:val>
                                            <p:strVal val="#ppt_y+.1"/>
                                          </p:val>
                                        </p:tav>
                                        <p:tav tm="100000">
                                          <p:val>
                                            <p:strVal val="#ppt_y"/>
                                          </p:val>
                                        </p:tav>
                                      </p:tavLst>
                                    </p:anim>
                                  </p:childTnLst>
                                </p:cTn>
                              </p:par>
                            </p:childTnLst>
                          </p:cTn>
                        </p:par>
                        <p:par>
                          <p:cTn id="37" fill="hold">
                            <p:stCondLst>
                              <p:cond delay="3500"/>
                            </p:stCondLst>
                            <p:childTnLst>
                              <p:par>
                                <p:cTn id="38" presetID="53" presetClass="entr" presetSubtype="16" fill="hold" nodeType="afterEffect">
                                  <p:stCondLst>
                                    <p:cond delay="0"/>
                                  </p:stCondLst>
                                  <p:childTnLst>
                                    <p:set>
                                      <p:cBhvr>
                                        <p:cTn id="39" dur="1" fill="hold">
                                          <p:stCondLst>
                                            <p:cond delay="0"/>
                                          </p:stCondLst>
                                        </p:cTn>
                                        <p:tgtEl>
                                          <p:spTgt spid="27"/>
                                        </p:tgtEl>
                                        <p:attrNameLst>
                                          <p:attrName>style.visibility</p:attrName>
                                        </p:attrNameLst>
                                      </p:cBhvr>
                                      <p:to>
                                        <p:strVal val="visible"/>
                                      </p:to>
                                    </p:set>
                                    <p:anim calcmode="lin" valueType="num">
                                      <p:cBhvr>
                                        <p:cTn id="40" dur="500" fill="hold"/>
                                        <p:tgtEl>
                                          <p:spTgt spid="27"/>
                                        </p:tgtEl>
                                        <p:attrNameLst>
                                          <p:attrName>ppt_w</p:attrName>
                                        </p:attrNameLst>
                                      </p:cBhvr>
                                      <p:tavLst>
                                        <p:tav tm="0">
                                          <p:val>
                                            <p:fltVal val="0"/>
                                          </p:val>
                                        </p:tav>
                                        <p:tav tm="100000">
                                          <p:val>
                                            <p:strVal val="#ppt_w"/>
                                          </p:val>
                                        </p:tav>
                                      </p:tavLst>
                                    </p:anim>
                                    <p:anim calcmode="lin" valueType="num">
                                      <p:cBhvr>
                                        <p:cTn id="41" dur="500" fill="hold"/>
                                        <p:tgtEl>
                                          <p:spTgt spid="27"/>
                                        </p:tgtEl>
                                        <p:attrNameLst>
                                          <p:attrName>ppt_h</p:attrName>
                                        </p:attrNameLst>
                                      </p:cBhvr>
                                      <p:tavLst>
                                        <p:tav tm="0">
                                          <p:val>
                                            <p:fltVal val="0"/>
                                          </p:val>
                                        </p:tav>
                                        <p:tav tm="100000">
                                          <p:val>
                                            <p:strVal val="#ppt_h"/>
                                          </p:val>
                                        </p:tav>
                                      </p:tavLst>
                                    </p:anim>
                                    <p:animEffect transition="in" filter="fade">
                                      <p:cBhvr>
                                        <p:cTn id="42" dur="500"/>
                                        <p:tgtEl>
                                          <p:spTgt spid="27"/>
                                        </p:tgtEl>
                                      </p:cBhvr>
                                    </p:animEffect>
                                  </p:childTnLst>
                                </p:cTn>
                              </p:par>
                            </p:childTnLst>
                          </p:cTn>
                        </p:par>
                        <p:par>
                          <p:cTn id="43" fill="hold">
                            <p:stCondLst>
                              <p:cond delay="4000"/>
                            </p:stCondLst>
                            <p:childTnLst>
                              <p:par>
                                <p:cTn id="44" presetID="42" presetClass="entr" presetSubtype="0" fill="hold" nodeType="after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fade">
                                      <p:cBhvr>
                                        <p:cTn id="46" dur="1000"/>
                                        <p:tgtEl>
                                          <p:spTgt spid="24"/>
                                        </p:tgtEl>
                                      </p:cBhvr>
                                    </p:animEffect>
                                    <p:anim calcmode="lin" valueType="num">
                                      <p:cBhvr>
                                        <p:cTn id="47" dur="1000" fill="hold"/>
                                        <p:tgtEl>
                                          <p:spTgt spid="24"/>
                                        </p:tgtEl>
                                        <p:attrNameLst>
                                          <p:attrName>ppt_x</p:attrName>
                                        </p:attrNameLst>
                                      </p:cBhvr>
                                      <p:tavLst>
                                        <p:tav tm="0">
                                          <p:val>
                                            <p:strVal val="#ppt_x"/>
                                          </p:val>
                                        </p:tav>
                                        <p:tav tm="100000">
                                          <p:val>
                                            <p:strVal val="#ppt_x"/>
                                          </p:val>
                                        </p:tav>
                                      </p:tavLst>
                                    </p:anim>
                                    <p:anim calcmode="lin" valueType="num">
                                      <p:cBhvr>
                                        <p:cTn id="48" dur="1000" fill="hold"/>
                                        <p:tgtEl>
                                          <p:spTgt spid="24"/>
                                        </p:tgtEl>
                                        <p:attrNameLst>
                                          <p:attrName>ppt_y</p:attrName>
                                        </p:attrNameLst>
                                      </p:cBhvr>
                                      <p:tavLst>
                                        <p:tav tm="0">
                                          <p:val>
                                            <p:strVal val="#ppt_y+.1"/>
                                          </p:val>
                                        </p:tav>
                                        <p:tav tm="100000">
                                          <p:val>
                                            <p:strVal val="#ppt_y"/>
                                          </p:val>
                                        </p:tav>
                                      </p:tavLst>
                                    </p:anim>
                                  </p:childTnLst>
                                </p:cTn>
                              </p:par>
                            </p:childTnLst>
                          </p:cTn>
                        </p:par>
                        <p:par>
                          <p:cTn id="49" fill="hold">
                            <p:stCondLst>
                              <p:cond delay="5000"/>
                            </p:stCondLst>
                            <p:childTnLst>
                              <p:par>
                                <p:cTn id="50" presetID="53" presetClass="entr" presetSubtype="16" fill="hold" grpId="0" nodeType="afterEffect">
                                  <p:stCondLst>
                                    <p:cond delay="0"/>
                                  </p:stCondLst>
                                  <p:childTnLst>
                                    <p:set>
                                      <p:cBhvr>
                                        <p:cTn id="51" dur="1" fill="hold">
                                          <p:stCondLst>
                                            <p:cond delay="0"/>
                                          </p:stCondLst>
                                        </p:cTn>
                                        <p:tgtEl>
                                          <p:spTgt spid="28"/>
                                        </p:tgtEl>
                                        <p:attrNameLst>
                                          <p:attrName>style.visibility</p:attrName>
                                        </p:attrNameLst>
                                      </p:cBhvr>
                                      <p:to>
                                        <p:strVal val="visible"/>
                                      </p:to>
                                    </p:set>
                                    <p:anim calcmode="lin" valueType="num">
                                      <p:cBhvr>
                                        <p:cTn id="52" dur="500" fill="hold"/>
                                        <p:tgtEl>
                                          <p:spTgt spid="28"/>
                                        </p:tgtEl>
                                        <p:attrNameLst>
                                          <p:attrName>ppt_w</p:attrName>
                                        </p:attrNameLst>
                                      </p:cBhvr>
                                      <p:tavLst>
                                        <p:tav tm="0">
                                          <p:val>
                                            <p:fltVal val="0"/>
                                          </p:val>
                                        </p:tav>
                                        <p:tav tm="100000">
                                          <p:val>
                                            <p:strVal val="#ppt_w"/>
                                          </p:val>
                                        </p:tav>
                                      </p:tavLst>
                                    </p:anim>
                                    <p:anim calcmode="lin" valueType="num">
                                      <p:cBhvr>
                                        <p:cTn id="53" dur="500" fill="hold"/>
                                        <p:tgtEl>
                                          <p:spTgt spid="28"/>
                                        </p:tgtEl>
                                        <p:attrNameLst>
                                          <p:attrName>ppt_h</p:attrName>
                                        </p:attrNameLst>
                                      </p:cBhvr>
                                      <p:tavLst>
                                        <p:tav tm="0">
                                          <p:val>
                                            <p:fltVal val="0"/>
                                          </p:val>
                                        </p:tav>
                                        <p:tav tm="100000">
                                          <p:val>
                                            <p:strVal val="#ppt_h"/>
                                          </p:val>
                                        </p:tav>
                                      </p:tavLst>
                                    </p:anim>
                                    <p:animEffect transition="in" filter="fade">
                                      <p:cBhvr>
                                        <p:cTn id="54" dur="500"/>
                                        <p:tgtEl>
                                          <p:spTgt spid="28"/>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6"/>
                                        </p:tgtEl>
                                        <p:attrNameLst>
                                          <p:attrName>style.visibility</p:attrName>
                                        </p:attrNameLst>
                                      </p:cBhvr>
                                      <p:to>
                                        <p:strVal val="visible"/>
                                      </p:to>
                                    </p:set>
                                    <p:anim calcmode="lin" valueType="num">
                                      <p:cBhvr>
                                        <p:cTn id="57" dur="500" fill="hold"/>
                                        <p:tgtEl>
                                          <p:spTgt spid="16"/>
                                        </p:tgtEl>
                                        <p:attrNameLst>
                                          <p:attrName>ppt_w</p:attrName>
                                        </p:attrNameLst>
                                      </p:cBhvr>
                                      <p:tavLst>
                                        <p:tav tm="0">
                                          <p:val>
                                            <p:fltVal val="0"/>
                                          </p:val>
                                        </p:tav>
                                        <p:tav tm="100000">
                                          <p:val>
                                            <p:strVal val="#ppt_w"/>
                                          </p:val>
                                        </p:tav>
                                      </p:tavLst>
                                    </p:anim>
                                    <p:anim calcmode="lin" valueType="num">
                                      <p:cBhvr>
                                        <p:cTn id="58" dur="500" fill="hold"/>
                                        <p:tgtEl>
                                          <p:spTgt spid="16"/>
                                        </p:tgtEl>
                                        <p:attrNameLst>
                                          <p:attrName>ppt_h</p:attrName>
                                        </p:attrNameLst>
                                      </p:cBhvr>
                                      <p:tavLst>
                                        <p:tav tm="0">
                                          <p:val>
                                            <p:fltVal val="0"/>
                                          </p:val>
                                        </p:tav>
                                        <p:tav tm="100000">
                                          <p:val>
                                            <p:strVal val="#ppt_h"/>
                                          </p:val>
                                        </p:tav>
                                      </p:tavLst>
                                    </p:anim>
                                    <p:animEffect transition="in" filter="fade">
                                      <p:cBhvr>
                                        <p:cTn id="59" dur="500"/>
                                        <p:tgtEl>
                                          <p:spTgt spid="16"/>
                                        </p:tgtEl>
                                      </p:cBhvr>
                                    </p:animEffect>
                                  </p:childTnLst>
                                </p:cTn>
                              </p:par>
                            </p:childTnLst>
                          </p:cTn>
                        </p:par>
                        <p:par>
                          <p:cTn id="60" fill="hold">
                            <p:stCondLst>
                              <p:cond delay="5500"/>
                            </p:stCondLst>
                            <p:childTnLst>
                              <p:par>
                                <p:cTn id="61" presetID="42" presetClass="entr" presetSubtype="0" fill="hold" grpId="0" nodeType="afterEffect">
                                  <p:stCondLst>
                                    <p:cond delay="0"/>
                                  </p:stCondLst>
                                  <p:childTnLst>
                                    <p:set>
                                      <p:cBhvr>
                                        <p:cTn id="62" dur="1" fill="hold">
                                          <p:stCondLst>
                                            <p:cond delay="0"/>
                                          </p:stCondLst>
                                        </p:cTn>
                                        <p:tgtEl>
                                          <p:spTgt spid="29"/>
                                        </p:tgtEl>
                                        <p:attrNameLst>
                                          <p:attrName>style.visibility</p:attrName>
                                        </p:attrNameLst>
                                      </p:cBhvr>
                                      <p:to>
                                        <p:strVal val="visible"/>
                                      </p:to>
                                    </p:set>
                                    <p:animEffect transition="in" filter="fade">
                                      <p:cBhvr>
                                        <p:cTn id="63" dur="1000"/>
                                        <p:tgtEl>
                                          <p:spTgt spid="29"/>
                                        </p:tgtEl>
                                      </p:cBhvr>
                                    </p:animEffect>
                                    <p:anim calcmode="lin" valueType="num">
                                      <p:cBhvr>
                                        <p:cTn id="64" dur="1000" fill="hold"/>
                                        <p:tgtEl>
                                          <p:spTgt spid="29"/>
                                        </p:tgtEl>
                                        <p:attrNameLst>
                                          <p:attrName>ppt_x</p:attrName>
                                        </p:attrNameLst>
                                      </p:cBhvr>
                                      <p:tavLst>
                                        <p:tav tm="0">
                                          <p:val>
                                            <p:strVal val="#ppt_x"/>
                                          </p:val>
                                        </p:tav>
                                        <p:tav tm="100000">
                                          <p:val>
                                            <p:strVal val="#ppt_x"/>
                                          </p:val>
                                        </p:tav>
                                      </p:tavLst>
                                    </p:anim>
                                    <p:anim calcmode="lin" valueType="num">
                                      <p:cBhvr>
                                        <p:cTn id="65" dur="1000" fill="hold"/>
                                        <p:tgtEl>
                                          <p:spTgt spid="29"/>
                                        </p:tgtEl>
                                        <p:attrNameLst>
                                          <p:attrName>ppt_y</p:attrName>
                                        </p:attrNameLst>
                                      </p:cBhvr>
                                      <p:tavLst>
                                        <p:tav tm="0">
                                          <p:val>
                                            <p:strVal val="#ppt_y+.1"/>
                                          </p:val>
                                        </p:tav>
                                        <p:tav tm="100000">
                                          <p:val>
                                            <p:strVal val="#ppt_y"/>
                                          </p:val>
                                        </p:tav>
                                      </p:tavLst>
                                    </p:anim>
                                  </p:childTnLst>
                                </p:cTn>
                              </p:par>
                            </p:childTnLst>
                          </p:cTn>
                        </p:par>
                        <p:par>
                          <p:cTn id="66" fill="hold">
                            <p:stCondLst>
                              <p:cond delay="6500"/>
                            </p:stCondLst>
                            <p:childTnLst>
                              <p:par>
                                <p:cTn id="67" presetID="53" presetClass="entr" presetSubtype="16" fill="hold" nodeType="afterEffect">
                                  <p:stCondLst>
                                    <p:cond delay="0"/>
                                  </p:stCondLst>
                                  <p:childTnLst>
                                    <p:set>
                                      <p:cBhvr>
                                        <p:cTn id="68" dur="1" fill="hold">
                                          <p:stCondLst>
                                            <p:cond delay="0"/>
                                          </p:stCondLst>
                                        </p:cTn>
                                        <p:tgtEl>
                                          <p:spTgt spid="38"/>
                                        </p:tgtEl>
                                        <p:attrNameLst>
                                          <p:attrName>style.visibility</p:attrName>
                                        </p:attrNameLst>
                                      </p:cBhvr>
                                      <p:to>
                                        <p:strVal val="visible"/>
                                      </p:to>
                                    </p:set>
                                    <p:anim calcmode="lin" valueType="num">
                                      <p:cBhvr>
                                        <p:cTn id="69" dur="500" fill="hold"/>
                                        <p:tgtEl>
                                          <p:spTgt spid="38"/>
                                        </p:tgtEl>
                                        <p:attrNameLst>
                                          <p:attrName>ppt_w</p:attrName>
                                        </p:attrNameLst>
                                      </p:cBhvr>
                                      <p:tavLst>
                                        <p:tav tm="0">
                                          <p:val>
                                            <p:fltVal val="0"/>
                                          </p:val>
                                        </p:tav>
                                        <p:tav tm="100000">
                                          <p:val>
                                            <p:strVal val="#ppt_w"/>
                                          </p:val>
                                        </p:tav>
                                      </p:tavLst>
                                    </p:anim>
                                    <p:anim calcmode="lin" valueType="num">
                                      <p:cBhvr>
                                        <p:cTn id="70" dur="500" fill="hold"/>
                                        <p:tgtEl>
                                          <p:spTgt spid="38"/>
                                        </p:tgtEl>
                                        <p:attrNameLst>
                                          <p:attrName>ppt_h</p:attrName>
                                        </p:attrNameLst>
                                      </p:cBhvr>
                                      <p:tavLst>
                                        <p:tav tm="0">
                                          <p:val>
                                            <p:fltVal val="0"/>
                                          </p:val>
                                        </p:tav>
                                        <p:tav tm="100000">
                                          <p:val>
                                            <p:strVal val="#ppt_h"/>
                                          </p:val>
                                        </p:tav>
                                      </p:tavLst>
                                    </p:anim>
                                    <p:animEffect transition="in" filter="fade">
                                      <p:cBhvr>
                                        <p:cTn id="71" dur="500"/>
                                        <p:tgtEl>
                                          <p:spTgt spid="38"/>
                                        </p:tgtEl>
                                      </p:cBhvr>
                                    </p:animEffect>
                                  </p:childTnLst>
                                </p:cTn>
                              </p:par>
                            </p:childTnLst>
                          </p:cTn>
                        </p:par>
                        <p:par>
                          <p:cTn id="72" fill="hold">
                            <p:stCondLst>
                              <p:cond delay="7000"/>
                            </p:stCondLst>
                            <p:childTnLst>
                              <p:par>
                                <p:cTn id="73" presetID="42" presetClass="entr" presetSubtype="0" fill="hold" nodeType="afterEffect">
                                  <p:stCondLst>
                                    <p:cond delay="0"/>
                                  </p:stCondLst>
                                  <p:childTnLst>
                                    <p:set>
                                      <p:cBhvr>
                                        <p:cTn id="74" dur="1" fill="hold">
                                          <p:stCondLst>
                                            <p:cond delay="0"/>
                                          </p:stCondLst>
                                        </p:cTn>
                                        <p:tgtEl>
                                          <p:spTgt spid="35"/>
                                        </p:tgtEl>
                                        <p:attrNameLst>
                                          <p:attrName>style.visibility</p:attrName>
                                        </p:attrNameLst>
                                      </p:cBhvr>
                                      <p:to>
                                        <p:strVal val="visible"/>
                                      </p:to>
                                    </p:set>
                                    <p:animEffect transition="in" filter="fade">
                                      <p:cBhvr>
                                        <p:cTn id="75" dur="1000"/>
                                        <p:tgtEl>
                                          <p:spTgt spid="35"/>
                                        </p:tgtEl>
                                      </p:cBhvr>
                                    </p:animEffect>
                                    <p:anim calcmode="lin" valueType="num">
                                      <p:cBhvr>
                                        <p:cTn id="76" dur="1000" fill="hold"/>
                                        <p:tgtEl>
                                          <p:spTgt spid="35"/>
                                        </p:tgtEl>
                                        <p:attrNameLst>
                                          <p:attrName>ppt_x</p:attrName>
                                        </p:attrNameLst>
                                      </p:cBhvr>
                                      <p:tavLst>
                                        <p:tav tm="0">
                                          <p:val>
                                            <p:strVal val="#ppt_x"/>
                                          </p:val>
                                        </p:tav>
                                        <p:tav tm="100000">
                                          <p:val>
                                            <p:strVal val="#ppt_x"/>
                                          </p:val>
                                        </p:tav>
                                      </p:tavLst>
                                    </p:anim>
                                    <p:anim calcmode="lin" valueType="num">
                                      <p:cBhvr>
                                        <p:cTn id="77" dur="1000" fill="hold"/>
                                        <p:tgtEl>
                                          <p:spTgt spid="35"/>
                                        </p:tgtEl>
                                        <p:attrNameLst>
                                          <p:attrName>ppt_y</p:attrName>
                                        </p:attrNameLst>
                                      </p:cBhvr>
                                      <p:tavLst>
                                        <p:tav tm="0">
                                          <p:val>
                                            <p:strVal val="#ppt_y+.1"/>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39"/>
                                        </p:tgtEl>
                                        <p:attrNameLst>
                                          <p:attrName>style.visibility</p:attrName>
                                        </p:attrNameLst>
                                      </p:cBhvr>
                                      <p:to>
                                        <p:strVal val="visible"/>
                                      </p:to>
                                    </p:set>
                                    <p:anim calcmode="lin" valueType="num">
                                      <p:cBhvr>
                                        <p:cTn id="81" dur="500" fill="hold"/>
                                        <p:tgtEl>
                                          <p:spTgt spid="39"/>
                                        </p:tgtEl>
                                        <p:attrNameLst>
                                          <p:attrName>ppt_w</p:attrName>
                                        </p:attrNameLst>
                                      </p:cBhvr>
                                      <p:tavLst>
                                        <p:tav tm="0">
                                          <p:val>
                                            <p:fltVal val="0"/>
                                          </p:val>
                                        </p:tav>
                                        <p:tav tm="100000">
                                          <p:val>
                                            <p:strVal val="#ppt_w"/>
                                          </p:val>
                                        </p:tav>
                                      </p:tavLst>
                                    </p:anim>
                                    <p:anim calcmode="lin" valueType="num">
                                      <p:cBhvr>
                                        <p:cTn id="82" dur="500" fill="hold"/>
                                        <p:tgtEl>
                                          <p:spTgt spid="39"/>
                                        </p:tgtEl>
                                        <p:attrNameLst>
                                          <p:attrName>ppt_h</p:attrName>
                                        </p:attrNameLst>
                                      </p:cBhvr>
                                      <p:tavLst>
                                        <p:tav tm="0">
                                          <p:val>
                                            <p:fltVal val="0"/>
                                          </p:val>
                                        </p:tav>
                                        <p:tav tm="100000">
                                          <p:val>
                                            <p:strVal val="#ppt_h"/>
                                          </p:val>
                                        </p:tav>
                                      </p:tavLst>
                                    </p:anim>
                                    <p:animEffect transition="in" filter="fade">
                                      <p:cBhvr>
                                        <p:cTn id="83" dur="500"/>
                                        <p:tgtEl>
                                          <p:spTgt spid="39"/>
                                        </p:tgtEl>
                                      </p:cBhvr>
                                    </p:animEffect>
                                  </p:childTnLst>
                                </p:cTn>
                              </p:par>
                              <p:par>
                                <p:cTn id="84" presetID="53" presetClass="entr" presetSubtype="16" fill="hold" grpId="0" nodeType="withEffect">
                                  <p:stCondLst>
                                    <p:cond delay="0"/>
                                  </p:stCondLst>
                                  <p:childTnLst>
                                    <p:set>
                                      <p:cBhvr>
                                        <p:cTn id="85" dur="1" fill="hold">
                                          <p:stCondLst>
                                            <p:cond delay="0"/>
                                          </p:stCondLst>
                                        </p:cTn>
                                        <p:tgtEl>
                                          <p:spTgt spid="17"/>
                                        </p:tgtEl>
                                        <p:attrNameLst>
                                          <p:attrName>style.visibility</p:attrName>
                                        </p:attrNameLst>
                                      </p:cBhvr>
                                      <p:to>
                                        <p:strVal val="visible"/>
                                      </p:to>
                                    </p:set>
                                    <p:anim calcmode="lin" valueType="num">
                                      <p:cBhvr>
                                        <p:cTn id="86" dur="500" fill="hold"/>
                                        <p:tgtEl>
                                          <p:spTgt spid="17"/>
                                        </p:tgtEl>
                                        <p:attrNameLst>
                                          <p:attrName>ppt_w</p:attrName>
                                        </p:attrNameLst>
                                      </p:cBhvr>
                                      <p:tavLst>
                                        <p:tav tm="0">
                                          <p:val>
                                            <p:fltVal val="0"/>
                                          </p:val>
                                        </p:tav>
                                        <p:tav tm="100000">
                                          <p:val>
                                            <p:strVal val="#ppt_w"/>
                                          </p:val>
                                        </p:tav>
                                      </p:tavLst>
                                    </p:anim>
                                    <p:anim calcmode="lin" valueType="num">
                                      <p:cBhvr>
                                        <p:cTn id="87" dur="500" fill="hold"/>
                                        <p:tgtEl>
                                          <p:spTgt spid="17"/>
                                        </p:tgtEl>
                                        <p:attrNameLst>
                                          <p:attrName>ppt_h</p:attrName>
                                        </p:attrNameLst>
                                      </p:cBhvr>
                                      <p:tavLst>
                                        <p:tav tm="0">
                                          <p:val>
                                            <p:fltVal val="0"/>
                                          </p:val>
                                        </p:tav>
                                        <p:tav tm="100000">
                                          <p:val>
                                            <p:strVal val="#ppt_h"/>
                                          </p:val>
                                        </p:tav>
                                      </p:tavLst>
                                    </p:anim>
                                    <p:animEffect transition="in" filter="fade">
                                      <p:cBhvr>
                                        <p:cTn id="88" dur="500"/>
                                        <p:tgtEl>
                                          <p:spTgt spid="17"/>
                                        </p:tgtEl>
                                      </p:cBhvr>
                                    </p:animEffect>
                                  </p:childTnLst>
                                </p:cTn>
                              </p:par>
                            </p:childTnLst>
                          </p:cTn>
                        </p:par>
                        <p:par>
                          <p:cTn id="89" fill="hold">
                            <p:stCondLst>
                              <p:cond delay="8500"/>
                            </p:stCondLst>
                            <p:childTnLst>
                              <p:par>
                                <p:cTn id="90" presetID="42" presetClass="entr" presetSubtype="0" fill="hold" grpId="0" nodeType="afterEffect">
                                  <p:stCondLst>
                                    <p:cond delay="0"/>
                                  </p:stCondLst>
                                  <p:childTnLst>
                                    <p:set>
                                      <p:cBhvr>
                                        <p:cTn id="91" dur="1" fill="hold">
                                          <p:stCondLst>
                                            <p:cond delay="0"/>
                                          </p:stCondLst>
                                        </p:cTn>
                                        <p:tgtEl>
                                          <p:spTgt spid="40"/>
                                        </p:tgtEl>
                                        <p:attrNameLst>
                                          <p:attrName>style.visibility</p:attrName>
                                        </p:attrNameLst>
                                      </p:cBhvr>
                                      <p:to>
                                        <p:strVal val="visible"/>
                                      </p:to>
                                    </p:set>
                                    <p:animEffect transition="in" filter="fade">
                                      <p:cBhvr>
                                        <p:cTn id="92" dur="1000"/>
                                        <p:tgtEl>
                                          <p:spTgt spid="40"/>
                                        </p:tgtEl>
                                      </p:cBhvr>
                                    </p:animEffect>
                                    <p:anim calcmode="lin" valueType="num">
                                      <p:cBhvr>
                                        <p:cTn id="93" dur="1000" fill="hold"/>
                                        <p:tgtEl>
                                          <p:spTgt spid="40"/>
                                        </p:tgtEl>
                                        <p:attrNameLst>
                                          <p:attrName>ppt_x</p:attrName>
                                        </p:attrNameLst>
                                      </p:cBhvr>
                                      <p:tavLst>
                                        <p:tav tm="0">
                                          <p:val>
                                            <p:strVal val="#ppt_x"/>
                                          </p:val>
                                        </p:tav>
                                        <p:tav tm="100000">
                                          <p:val>
                                            <p:strVal val="#ppt_x"/>
                                          </p:val>
                                        </p:tav>
                                      </p:tavLst>
                                    </p:anim>
                                    <p:anim calcmode="lin" valueType="num">
                                      <p:cBhvr>
                                        <p:cTn id="94" dur="1000" fill="hold"/>
                                        <p:tgtEl>
                                          <p:spTgt spid="40"/>
                                        </p:tgtEl>
                                        <p:attrNameLst>
                                          <p:attrName>ppt_y</p:attrName>
                                        </p:attrNameLst>
                                      </p:cBhvr>
                                      <p:tavLst>
                                        <p:tav tm="0">
                                          <p:val>
                                            <p:strVal val="#ppt_y+.1"/>
                                          </p:val>
                                        </p:tav>
                                        <p:tav tm="100000">
                                          <p:val>
                                            <p:strVal val="#ppt_y"/>
                                          </p:val>
                                        </p:tav>
                                      </p:tavLst>
                                    </p:anim>
                                  </p:childTnLst>
                                </p:cTn>
                              </p:par>
                            </p:childTnLst>
                          </p:cTn>
                        </p:par>
                        <p:par>
                          <p:cTn id="95" fill="hold">
                            <p:stCondLst>
                              <p:cond delay="9500"/>
                            </p:stCondLst>
                            <p:childTnLst>
                              <p:par>
                                <p:cTn id="96" presetID="53" presetClass="entr" presetSubtype="16" fill="hold" nodeType="afterEffect">
                                  <p:stCondLst>
                                    <p:cond delay="0"/>
                                  </p:stCondLst>
                                  <p:childTnLst>
                                    <p:set>
                                      <p:cBhvr>
                                        <p:cTn id="97" dur="1" fill="hold">
                                          <p:stCondLst>
                                            <p:cond delay="0"/>
                                          </p:stCondLst>
                                        </p:cTn>
                                        <p:tgtEl>
                                          <p:spTgt spid="49"/>
                                        </p:tgtEl>
                                        <p:attrNameLst>
                                          <p:attrName>style.visibility</p:attrName>
                                        </p:attrNameLst>
                                      </p:cBhvr>
                                      <p:to>
                                        <p:strVal val="visible"/>
                                      </p:to>
                                    </p:set>
                                    <p:anim calcmode="lin" valueType="num">
                                      <p:cBhvr>
                                        <p:cTn id="98" dur="500" fill="hold"/>
                                        <p:tgtEl>
                                          <p:spTgt spid="49"/>
                                        </p:tgtEl>
                                        <p:attrNameLst>
                                          <p:attrName>ppt_w</p:attrName>
                                        </p:attrNameLst>
                                      </p:cBhvr>
                                      <p:tavLst>
                                        <p:tav tm="0">
                                          <p:val>
                                            <p:fltVal val="0"/>
                                          </p:val>
                                        </p:tav>
                                        <p:tav tm="100000">
                                          <p:val>
                                            <p:strVal val="#ppt_w"/>
                                          </p:val>
                                        </p:tav>
                                      </p:tavLst>
                                    </p:anim>
                                    <p:anim calcmode="lin" valueType="num">
                                      <p:cBhvr>
                                        <p:cTn id="99" dur="500" fill="hold"/>
                                        <p:tgtEl>
                                          <p:spTgt spid="49"/>
                                        </p:tgtEl>
                                        <p:attrNameLst>
                                          <p:attrName>ppt_h</p:attrName>
                                        </p:attrNameLst>
                                      </p:cBhvr>
                                      <p:tavLst>
                                        <p:tav tm="0">
                                          <p:val>
                                            <p:fltVal val="0"/>
                                          </p:val>
                                        </p:tav>
                                        <p:tav tm="100000">
                                          <p:val>
                                            <p:strVal val="#ppt_h"/>
                                          </p:val>
                                        </p:tav>
                                      </p:tavLst>
                                    </p:anim>
                                    <p:animEffect transition="in" filter="fade">
                                      <p:cBhvr>
                                        <p:cTn id="100" dur="500"/>
                                        <p:tgtEl>
                                          <p:spTgt spid="49"/>
                                        </p:tgtEl>
                                      </p:cBhvr>
                                    </p:animEffect>
                                  </p:childTnLst>
                                </p:cTn>
                              </p:par>
                            </p:childTnLst>
                          </p:cTn>
                        </p:par>
                        <p:par>
                          <p:cTn id="101" fill="hold">
                            <p:stCondLst>
                              <p:cond delay="10000"/>
                            </p:stCondLst>
                            <p:childTnLst>
                              <p:par>
                                <p:cTn id="102" presetID="42" presetClass="entr" presetSubtype="0" fill="hold" nodeType="afterEffect">
                                  <p:stCondLst>
                                    <p:cond delay="0"/>
                                  </p:stCondLst>
                                  <p:childTnLst>
                                    <p:set>
                                      <p:cBhvr>
                                        <p:cTn id="103" dur="1" fill="hold">
                                          <p:stCondLst>
                                            <p:cond delay="0"/>
                                          </p:stCondLst>
                                        </p:cTn>
                                        <p:tgtEl>
                                          <p:spTgt spid="46"/>
                                        </p:tgtEl>
                                        <p:attrNameLst>
                                          <p:attrName>style.visibility</p:attrName>
                                        </p:attrNameLst>
                                      </p:cBhvr>
                                      <p:to>
                                        <p:strVal val="visible"/>
                                      </p:to>
                                    </p:set>
                                    <p:animEffect transition="in" filter="fade">
                                      <p:cBhvr>
                                        <p:cTn id="104" dur="1000"/>
                                        <p:tgtEl>
                                          <p:spTgt spid="46"/>
                                        </p:tgtEl>
                                      </p:cBhvr>
                                    </p:animEffect>
                                    <p:anim calcmode="lin" valueType="num">
                                      <p:cBhvr>
                                        <p:cTn id="105" dur="1000" fill="hold"/>
                                        <p:tgtEl>
                                          <p:spTgt spid="46"/>
                                        </p:tgtEl>
                                        <p:attrNameLst>
                                          <p:attrName>ppt_x</p:attrName>
                                        </p:attrNameLst>
                                      </p:cBhvr>
                                      <p:tavLst>
                                        <p:tav tm="0">
                                          <p:val>
                                            <p:strVal val="#ppt_x"/>
                                          </p:val>
                                        </p:tav>
                                        <p:tav tm="100000">
                                          <p:val>
                                            <p:strVal val="#ppt_x"/>
                                          </p:val>
                                        </p:tav>
                                      </p:tavLst>
                                    </p:anim>
                                    <p:anim calcmode="lin" valueType="num">
                                      <p:cBhvr>
                                        <p:cTn id="106" dur="1000" fill="hold"/>
                                        <p:tgtEl>
                                          <p:spTgt spid="46"/>
                                        </p:tgtEl>
                                        <p:attrNameLst>
                                          <p:attrName>ppt_y</p:attrName>
                                        </p:attrNameLst>
                                      </p:cBhvr>
                                      <p:tavLst>
                                        <p:tav tm="0">
                                          <p:val>
                                            <p:strVal val="#ppt_y+.1"/>
                                          </p:val>
                                        </p:tav>
                                        <p:tav tm="100000">
                                          <p:val>
                                            <p:strVal val="#ppt_y"/>
                                          </p:val>
                                        </p:tav>
                                      </p:tavLst>
                                    </p:anim>
                                  </p:childTnLst>
                                </p:cTn>
                              </p:par>
                            </p:childTnLst>
                          </p:cTn>
                        </p:par>
                        <p:par>
                          <p:cTn id="107" fill="hold">
                            <p:stCondLst>
                              <p:cond delay="11000"/>
                            </p:stCondLst>
                            <p:childTnLst>
                              <p:par>
                                <p:cTn id="108" presetID="53" presetClass="entr" presetSubtype="16" fill="hold" grpId="0" nodeType="afterEffect">
                                  <p:stCondLst>
                                    <p:cond delay="0"/>
                                  </p:stCondLst>
                                  <p:childTnLst>
                                    <p:set>
                                      <p:cBhvr>
                                        <p:cTn id="109" dur="1" fill="hold">
                                          <p:stCondLst>
                                            <p:cond delay="0"/>
                                          </p:stCondLst>
                                        </p:cTn>
                                        <p:tgtEl>
                                          <p:spTgt spid="50"/>
                                        </p:tgtEl>
                                        <p:attrNameLst>
                                          <p:attrName>style.visibility</p:attrName>
                                        </p:attrNameLst>
                                      </p:cBhvr>
                                      <p:to>
                                        <p:strVal val="visible"/>
                                      </p:to>
                                    </p:set>
                                    <p:anim calcmode="lin" valueType="num">
                                      <p:cBhvr>
                                        <p:cTn id="110" dur="500" fill="hold"/>
                                        <p:tgtEl>
                                          <p:spTgt spid="50"/>
                                        </p:tgtEl>
                                        <p:attrNameLst>
                                          <p:attrName>ppt_w</p:attrName>
                                        </p:attrNameLst>
                                      </p:cBhvr>
                                      <p:tavLst>
                                        <p:tav tm="0">
                                          <p:val>
                                            <p:fltVal val="0"/>
                                          </p:val>
                                        </p:tav>
                                        <p:tav tm="100000">
                                          <p:val>
                                            <p:strVal val="#ppt_w"/>
                                          </p:val>
                                        </p:tav>
                                      </p:tavLst>
                                    </p:anim>
                                    <p:anim calcmode="lin" valueType="num">
                                      <p:cBhvr>
                                        <p:cTn id="111" dur="500" fill="hold"/>
                                        <p:tgtEl>
                                          <p:spTgt spid="50"/>
                                        </p:tgtEl>
                                        <p:attrNameLst>
                                          <p:attrName>ppt_h</p:attrName>
                                        </p:attrNameLst>
                                      </p:cBhvr>
                                      <p:tavLst>
                                        <p:tav tm="0">
                                          <p:val>
                                            <p:fltVal val="0"/>
                                          </p:val>
                                        </p:tav>
                                        <p:tav tm="100000">
                                          <p:val>
                                            <p:strVal val="#ppt_h"/>
                                          </p:val>
                                        </p:tav>
                                      </p:tavLst>
                                    </p:anim>
                                    <p:animEffect transition="in" filter="fade">
                                      <p:cBhvr>
                                        <p:cTn id="112" dur="500"/>
                                        <p:tgtEl>
                                          <p:spTgt spid="50"/>
                                        </p:tgtEl>
                                      </p:cBhvr>
                                    </p:animEffect>
                                  </p:childTnLst>
                                </p:cTn>
                              </p:par>
                              <p:par>
                                <p:cTn id="113" presetID="53" presetClass="entr" presetSubtype="16" fill="hold" grpId="0" nodeType="withEffect">
                                  <p:stCondLst>
                                    <p:cond delay="0"/>
                                  </p:stCondLst>
                                  <p:childTnLst>
                                    <p:set>
                                      <p:cBhvr>
                                        <p:cTn id="114" dur="1" fill="hold">
                                          <p:stCondLst>
                                            <p:cond delay="0"/>
                                          </p:stCondLst>
                                        </p:cTn>
                                        <p:tgtEl>
                                          <p:spTgt spid="18"/>
                                        </p:tgtEl>
                                        <p:attrNameLst>
                                          <p:attrName>style.visibility</p:attrName>
                                        </p:attrNameLst>
                                      </p:cBhvr>
                                      <p:to>
                                        <p:strVal val="visible"/>
                                      </p:to>
                                    </p:set>
                                    <p:anim calcmode="lin" valueType="num">
                                      <p:cBhvr>
                                        <p:cTn id="115" dur="500" fill="hold"/>
                                        <p:tgtEl>
                                          <p:spTgt spid="18"/>
                                        </p:tgtEl>
                                        <p:attrNameLst>
                                          <p:attrName>ppt_w</p:attrName>
                                        </p:attrNameLst>
                                      </p:cBhvr>
                                      <p:tavLst>
                                        <p:tav tm="0">
                                          <p:val>
                                            <p:fltVal val="0"/>
                                          </p:val>
                                        </p:tav>
                                        <p:tav tm="100000">
                                          <p:val>
                                            <p:strVal val="#ppt_w"/>
                                          </p:val>
                                        </p:tav>
                                      </p:tavLst>
                                    </p:anim>
                                    <p:anim calcmode="lin" valueType="num">
                                      <p:cBhvr>
                                        <p:cTn id="116" dur="500" fill="hold"/>
                                        <p:tgtEl>
                                          <p:spTgt spid="18"/>
                                        </p:tgtEl>
                                        <p:attrNameLst>
                                          <p:attrName>ppt_h</p:attrName>
                                        </p:attrNameLst>
                                      </p:cBhvr>
                                      <p:tavLst>
                                        <p:tav tm="0">
                                          <p:val>
                                            <p:fltVal val="0"/>
                                          </p:val>
                                        </p:tav>
                                        <p:tav tm="100000">
                                          <p:val>
                                            <p:strVal val="#ppt_h"/>
                                          </p:val>
                                        </p:tav>
                                      </p:tavLst>
                                    </p:anim>
                                    <p:animEffect transition="in" filter="fade">
                                      <p:cBhvr>
                                        <p:cTn id="117" dur="500"/>
                                        <p:tgtEl>
                                          <p:spTgt spid="18"/>
                                        </p:tgtEl>
                                      </p:cBhvr>
                                    </p:animEffect>
                                  </p:childTnLst>
                                </p:cTn>
                              </p:par>
                            </p:childTnLst>
                          </p:cTn>
                        </p:par>
                        <p:par>
                          <p:cTn id="118" fill="hold">
                            <p:stCondLst>
                              <p:cond delay="11500"/>
                            </p:stCondLst>
                            <p:childTnLst>
                              <p:par>
                                <p:cTn id="119" presetID="42" presetClass="entr" presetSubtype="0" fill="hold" grpId="0" nodeType="afterEffect">
                                  <p:stCondLst>
                                    <p:cond delay="0"/>
                                  </p:stCondLst>
                                  <p:childTnLst>
                                    <p:set>
                                      <p:cBhvr>
                                        <p:cTn id="120" dur="1" fill="hold">
                                          <p:stCondLst>
                                            <p:cond delay="0"/>
                                          </p:stCondLst>
                                        </p:cTn>
                                        <p:tgtEl>
                                          <p:spTgt spid="51"/>
                                        </p:tgtEl>
                                        <p:attrNameLst>
                                          <p:attrName>style.visibility</p:attrName>
                                        </p:attrNameLst>
                                      </p:cBhvr>
                                      <p:to>
                                        <p:strVal val="visible"/>
                                      </p:to>
                                    </p:set>
                                    <p:animEffect transition="in" filter="fade">
                                      <p:cBhvr>
                                        <p:cTn id="121" dur="1000"/>
                                        <p:tgtEl>
                                          <p:spTgt spid="51"/>
                                        </p:tgtEl>
                                      </p:cBhvr>
                                    </p:animEffect>
                                    <p:anim calcmode="lin" valueType="num">
                                      <p:cBhvr>
                                        <p:cTn id="122" dur="1000" fill="hold"/>
                                        <p:tgtEl>
                                          <p:spTgt spid="51"/>
                                        </p:tgtEl>
                                        <p:attrNameLst>
                                          <p:attrName>ppt_x</p:attrName>
                                        </p:attrNameLst>
                                      </p:cBhvr>
                                      <p:tavLst>
                                        <p:tav tm="0">
                                          <p:val>
                                            <p:strVal val="#ppt_x"/>
                                          </p:val>
                                        </p:tav>
                                        <p:tav tm="100000">
                                          <p:val>
                                            <p:strVal val="#ppt_x"/>
                                          </p:val>
                                        </p:tav>
                                      </p:tavLst>
                                    </p:anim>
                                    <p:anim calcmode="lin" valueType="num">
                                      <p:cBhvr>
                                        <p:cTn id="123" dur="1000" fill="hold"/>
                                        <p:tgtEl>
                                          <p:spTgt spid="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3" grpId="0"/>
      <p:bldP spid="14" grpId="0"/>
      <p:bldP spid="19" grpId="0" animBg="1"/>
      <p:bldP spid="28" grpId="0"/>
      <p:bldP spid="29" grpId="0"/>
      <p:bldP spid="39" grpId="0"/>
      <p:bldP spid="40" grpId="0"/>
      <p:bldP spid="50" grpId="0"/>
      <p:bldP spid="51" grpId="0"/>
      <p:bldP spid="16" grpId="0" animBg="1"/>
      <p:bldP spid="17" grpId="0" animBg="1"/>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1579</TotalTime>
  <Words>1270</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2018-09-01T21:57:49Z</dcterms:modified>
</cp:coreProperties>
</file>