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09728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E9E844F3-0F79-456F-BC64-D503D41E8A56}"/>
              </a:ext>
            </a:extLst>
          </p:cNvPr>
          <p:cNvSpPr>
            <a:spLocks noChangeAspect="1"/>
          </p:cNvSpPr>
          <p:nvPr/>
        </p:nvSpPr>
        <p:spPr>
          <a:xfrm>
            <a:off x="4501543" y="304800"/>
            <a:ext cx="2237498" cy="2395310"/>
          </a:xfrm>
          <a:custGeom>
            <a:avLst/>
            <a:gdLst>
              <a:gd name="connsiteX0" fmla="*/ 2141486 w 2237498"/>
              <a:gd name="connsiteY0" fmla="*/ 0 h 2395310"/>
              <a:gd name="connsiteX1" fmla="*/ 2168918 w 2237498"/>
              <a:gd name="connsiteY1" fmla="*/ 0 h 2395310"/>
              <a:gd name="connsiteX2" fmla="*/ 2196350 w 2237498"/>
              <a:gd name="connsiteY2" fmla="*/ 0 h 2395310"/>
              <a:gd name="connsiteX3" fmla="*/ 2196350 w 2237498"/>
              <a:gd name="connsiteY3" fmla="*/ 11362 h 2395310"/>
              <a:gd name="connsiteX4" fmla="*/ 2217412 w 2237498"/>
              <a:gd name="connsiteY4" fmla="*/ 20086 h 2395310"/>
              <a:gd name="connsiteX5" fmla="*/ 2237498 w 2237498"/>
              <a:gd name="connsiteY5" fmla="*/ 68580 h 2395310"/>
              <a:gd name="connsiteX6" fmla="*/ 2217412 w 2237498"/>
              <a:gd name="connsiteY6" fmla="*/ 117073 h 2395310"/>
              <a:gd name="connsiteX7" fmla="*/ 2196350 w 2237498"/>
              <a:gd name="connsiteY7" fmla="*/ 125797 h 2395310"/>
              <a:gd name="connsiteX8" fmla="*/ 2196350 w 2237498"/>
              <a:gd name="connsiteY8" fmla="*/ 1237580 h 2395310"/>
              <a:gd name="connsiteX9" fmla="*/ 2195273 w 2237498"/>
              <a:gd name="connsiteY9" fmla="*/ 1237416 h 2395310"/>
              <a:gd name="connsiteX10" fmla="*/ 2141486 w 2237498"/>
              <a:gd name="connsiteY10" fmla="*/ 1234700 h 2395310"/>
              <a:gd name="connsiteX11" fmla="*/ 2141486 w 2237498"/>
              <a:gd name="connsiteY11" fmla="*/ 1234650 h 2395310"/>
              <a:gd name="connsiteX12" fmla="*/ 2000680 w 2237498"/>
              <a:gd name="connsiteY12" fmla="*/ 1227540 h 2395310"/>
              <a:gd name="connsiteX13" fmla="*/ 421694 w 2237498"/>
              <a:gd name="connsiteY13" fmla="*/ 2274162 h 2395310"/>
              <a:gd name="connsiteX14" fmla="*/ 377354 w 2237498"/>
              <a:gd name="connsiteY14" fmla="*/ 2395310 h 2395310"/>
              <a:gd name="connsiteX15" fmla="*/ 0 w 2237498"/>
              <a:gd name="connsiteY15" fmla="*/ 2307527 h 2395310"/>
              <a:gd name="connsiteX16" fmla="*/ 62834 w 2237498"/>
              <a:gd name="connsiteY16" fmla="*/ 2135853 h 2395310"/>
              <a:gd name="connsiteX17" fmla="*/ 2000680 w 2237498"/>
              <a:gd name="connsiteY17" fmla="*/ 851362 h 2395310"/>
              <a:gd name="connsiteX18" fmla="*/ 2141486 w 2237498"/>
              <a:gd name="connsiteY18" fmla="*/ 858473 h 2395310"/>
              <a:gd name="connsiteX19" fmla="*/ 2141486 w 2237498"/>
              <a:gd name="connsiteY19" fmla="*/ 125797 h 2395310"/>
              <a:gd name="connsiteX20" fmla="*/ 2120425 w 2237498"/>
              <a:gd name="connsiteY20" fmla="*/ 117073 h 2395310"/>
              <a:gd name="connsiteX21" fmla="*/ 2100338 w 2237498"/>
              <a:gd name="connsiteY21" fmla="*/ 68580 h 2395310"/>
              <a:gd name="connsiteX22" fmla="*/ 2120425 w 2237498"/>
              <a:gd name="connsiteY22" fmla="*/ 20086 h 2395310"/>
              <a:gd name="connsiteX23" fmla="*/ 2141486 w 2237498"/>
              <a:gd name="connsiteY23" fmla="*/ 11362 h 239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37498" h="2395310">
                <a:moveTo>
                  <a:pt x="2141486" y="0"/>
                </a:moveTo>
                <a:lnTo>
                  <a:pt x="2168918" y="0"/>
                </a:lnTo>
                <a:lnTo>
                  <a:pt x="2196350" y="0"/>
                </a:lnTo>
                <a:lnTo>
                  <a:pt x="2196350" y="11362"/>
                </a:lnTo>
                <a:lnTo>
                  <a:pt x="2217412" y="20086"/>
                </a:lnTo>
                <a:cubicBezTo>
                  <a:pt x="2229822" y="32497"/>
                  <a:pt x="2237498" y="49642"/>
                  <a:pt x="2237498" y="68580"/>
                </a:cubicBezTo>
                <a:cubicBezTo>
                  <a:pt x="2237498" y="87518"/>
                  <a:pt x="2229822" y="104663"/>
                  <a:pt x="2217412" y="117073"/>
                </a:cubicBezTo>
                <a:lnTo>
                  <a:pt x="2196350" y="125797"/>
                </a:lnTo>
                <a:lnTo>
                  <a:pt x="2196350" y="1237580"/>
                </a:lnTo>
                <a:lnTo>
                  <a:pt x="2195273" y="1237416"/>
                </a:lnTo>
                <a:lnTo>
                  <a:pt x="2141486" y="1234700"/>
                </a:lnTo>
                <a:lnTo>
                  <a:pt x="2141486" y="1234650"/>
                </a:lnTo>
                <a:lnTo>
                  <a:pt x="2000680" y="1227540"/>
                </a:lnTo>
                <a:cubicBezTo>
                  <a:pt x="1290862" y="1227540"/>
                  <a:pt x="681841" y="1659106"/>
                  <a:pt x="421694" y="2274162"/>
                </a:cubicBezTo>
                <a:lnTo>
                  <a:pt x="377354" y="2395310"/>
                </a:lnTo>
                <a:lnTo>
                  <a:pt x="0" y="2307527"/>
                </a:lnTo>
                <a:lnTo>
                  <a:pt x="62834" y="2135853"/>
                </a:lnTo>
                <a:cubicBezTo>
                  <a:pt x="382105" y="1381012"/>
                  <a:pt x="1129540" y="851362"/>
                  <a:pt x="2000680" y="851362"/>
                </a:cubicBezTo>
                <a:lnTo>
                  <a:pt x="2141486" y="858473"/>
                </a:lnTo>
                <a:lnTo>
                  <a:pt x="2141486" y="125797"/>
                </a:lnTo>
                <a:lnTo>
                  <a:pt x="2120425" y="117073"/>
                </a:lnTo>
                <a:cubicBezTo>
                  <a:pt x="2108014" y="104663"/>
                  <a:pt x="2100338" y="87518"/>
                  <a:pt x="2100338" y="68580"/>
                </a:cubicBezTo>
                <a:cubicBezTo>
                  <a:pt x="2100338" y="49642"/>
                  <a:pt x="2108014" y="32497"/>
                  <a:pt x="2120425" y="20086"/>
                </a:cubicBezTo>
                <a:lnTo>
                  <a:pt x="2141486" y="11362"/>
                </a:lnTo>
                <a:close/>
              </a:path>
            </a:pathLst>
          </a:custGeom>
          <a:solidFill>
            <a:srgbClr val="939393"/>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6BD501C4-728F-4A23-8584-3B85170D0332}"/>
              </a:ext>
            </a:extLst>
          </p:cNvPr>
          <p:cNvSpPr>
            <a:spLocks noChangeAspect="1"/>
          </p:cNvSpPr>
          <p:nvPr/>
        </p:nvSpPr>
        <p:spPr>
          <a:xfrm>
            <a:off x="3522306" y="2353456"/>
            <a:ext cx="2241060" cy="2706421"/>
          </a:xfrm>
          <a:custGeom>
            <a:avLst/>
            <a:gdLst>
              <a:gd name="connsiteX0" fmla="*/ 60233 w 2241060"/>
              <a:gd name="connsiteY0" fmla="*/ 1167 h 2706421"/>
              <a:gd name="connsiteX1" fmla="*/ 87462 w 2241060"/>
              <a:gd name="connsiteY1" fmla="*/ 1589 h 2706421"/>
              <a:gd name="connsiteX2" fmla="*/ 130562 w 2241060"/>
              <a:gd name="connsiteY2" fmla="*/ 31546 h 2706421"/>
              <a:gd name="connsiteX3" fmla="*/ 134598 w 2241060"/>
              <a:gd name="connsiteY3" fmla="*/ 53983 h 2706421"/>
              <a:gd name="connsiteX4" fmla="*/ 1686515 w 2241060"/>
              <a:gd name="connsiteY4" fmla="*/ 392416 h 2706421"/>
              <a:gd name="connsiteX5" fmla="*/ 1667482 w 2241060"/>
              <a:gd name="connsiteY5" fmla="*/ 444418 h 2706421"/>
              <a:gd name="connsiteX6" fmla="*/ 1666442 w 2241060"/>
              <a:gd name="connsiteY6" fmla="*/ 444192 h 2706421"/>
              <a:gd name="connsiteX7" fmla="*/ 1623585 w 2241060"/>
              <a:gd name="connsiteY7" fmla="*/ 561287 h 2706421"/>
              <a:gd name="connsiteX8" fmla="*/ 1549892 w 2241060"/>
              <a:gd name="connsiteY8" fmla="*/ 1048719 h 2706421"/>
              <a:gd name="connsiteX9" fmla="*/ 2146389 w 2241060"/>
              <a:gd name="connsiteY9" fmla="*/ 2313564 h 2706421"/>
              <a:gd name="connsiteX10" fmla="*/ 2241060 w 2241060"/>
              <a:gd name="connsiteY10" fmla="*/ 2384358 h 2706421"/>
              <a:gd name="connsiteX11" fmla="*/ 2033364 w 2241060"/>
              <a:gd name="connsiteY11" fmla="*/ 2706421 h 2706421"/>
              <a:gd name="connsiteX12" fmla="*/ 1909423 w 2241060"/>
              <a:gd name="connsiteY12" fmla="*/ 2613740 h 2706421"/>
              <a:gd name="connsiteX13" fmla="*/ 1177358 w 2241060"/>
              <a:gd name="connsiteY13" fmla="*/ 1061430 h 2706421"/>
              <a:gd name="connsiteX14" fmla="*/ 1267799 w 2241060"/>
              <a:gd name="connsiteY14" fmla="*/ 463218 h 2706421"/>
              <a:gd name="connsiteX15" fmla="*/ 1303715 w 2241060"/>
              <a:gd name="connsiteY15" fmla="*/ 365090 h 2706421"/>
              <a:gd name="connsiteX16" fmla="*/ 122908 w 2241060"/>
              <a:gd name="connsiteY16" fmla="*/ 107587 h 2706421"/>
              <a:gd name="connsiteX17" fmla="*/ 109897 w 2241060"/>
              <a:gd name="connsiteY17" fmla="*/ 126306 h 2706421"/>
              <a:gd name="connsiteX18" fmla="*/ 58238 w 2241060"/>
              <a:gd name="connsiteY18" fmla="*/ 135600 h 2706421"/>
              <a:gd name="connsiteX19" fmla="*/ 15137 w 2241060"/>
              <a:gd name="connsiteY19" fmla="*/ 105641 h 2706421"/>
              <a:gd name="connsiteX20" fmla="*/ 11101 w 2241060"/>
              <a:gd name="connsiteY20" fmla="*/ 83205 h 2706421"/>
              <a:gd name="connsiteX21" fmla="*/ 0 w 2241060"/>
              <a:gd name="connsiteY21" fmla="*/ 80784 h 2706421"/>
              <a:gd name="connsiteX22" fmla="*/ 5845 w 2241060"/>
              <a:gd name="connsiteY22" fmla="*/ 53982 h 2706421"/>
              <a:gd name="connsiteX23" fmla="*/ 11689 w 2241060"/>
              <a:gd name="connsiteY23" fmla="*/ 27180 h 2706421"/>
              <a:gd name="connsiteX24" fmla="*/ 22791 w 2241060"/>
              <a:gd name="connsiteY24" fmla="*/ 29601 h 2706421"/>
              <a:gd name="connsiteX25" fmla="*/ 35802 w 2241060"/>
              <a:gd name="connsiteY25" fmla="*/ 10881 h 2706421"/>
              <a:gd name="connsiteX26" fmla="*/ 60233 w 2241060"/>
              <a:gd name="connsiteY26" fmla="*/ 1167 h 2706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41060" h="2706421">
                <a:moveTo>
                  <a:pt x="60233" y="1167"/>
                </a:moveTo>
                <a:cubicBezTo>
                  <a:pt x="68988" y="-476"/>
                  <a:pt x="78210" y="-428"/>
                  <a:pt x="87462" y="1589"/>
                </a:cubicBezTo>
                <a:cubicBezTo>
                  <a:pt x="105965" y="5624"/>
                  <a:pt x="121081" y="16777"/>
                  <a:pt x="130562" y="31546"/>
                </a:cubicBezTo>
                <a:lnTo>
                  <a:pt x="134598" y="53983"/>
                </a:lnTo>
                <a:lnTo>
                  <a:pt x="1686515" y="392416"/>
                </a:lnTo>
                <a:lnTo>
                  <a:pt x="1667482" y="444418"/>
                </a:lnTo>
                <a:lnTo>
                  <a:pt x="1666442" y="444192"/>
                </a:lnTo>
                <a:lnTo>
                  <a:pt x="1623585" y="561287"/>
                </a:lnTo>
                <a:cubicBezTo>
                  <a:pt x="1575692" y="715267"/>
                  <a:pt x="1549892" y="878980"/>
                  <a:pt x="1549892" y="1048719"/>
                </a:cubicBezTo>
                <a:cubicBezTo>
                  <a:pt x="1549892" y="1557937"/>
                  <a:pt x="1782093" y="2012921"/>
                  <a:pt x="2146389" y="2313564"/>
                </a:cubicBezTo>
                <a:lnTo>
                  <a:pt x="2241060" y="2384358"/>
                </a:lnTo>
                <a:lnTo>
                  <a:pt x="2033364" y="2706421"/>
                </a:lnTo>
                <a:lnTo>
                  <a:pt x="1909423" y="2613740"/>
                </a:lnTo>
                <a:cubicBezTo>
                  <a:pt x="1462333" y="2244768"/>
                  <a:pt x="1177358" y="1686379"/>
                  <a:pt x="1177358" y="1061430"/>
                </a:cubicBezTo>
                <a:cubicBezTo>
                  <a:pt x="1177358" y="853114"/>
                  <a:pt x="1209022" y="652193"/>
                  <a:pt x="1267799" y="463218"/>
                </a:cubicBezTo>
                <a:lnTo>
                  <a:pt x="1303715" y="365090"/>
                </a:lnTo>
                <a:lnTo>
                  <a:pt x="122908" y="107587"/>
                </a:lnTo>
                <a:lnTo>
                  <a:pt x="109897" y="126306"/>
                </a:lnTo>
                <a:cubicBezTo>
                  <a:pt x="95128" y="135788"/>
                  <a:pt x="76741" y="139635"/>
                  <a:pt x="58238" y="135600"/>
                </a:cubicBezTo>
                <a:cubicBezTo>
                  <a:pt x="39735" y="131565"/>
                  <a:pt x="24619" y="120412"/>
                  <a:pt x="15137" y="105641"/>
                </a:cubicBezTo>
                <a:lnTo>
                  <a:pt x="11101" y="83205"/>
                </a:lnTo>
                <a:lnTo>
                  <a:pt x="0" y="80784"/>
                </a:lnTo>
                <a:lnTo>
                  <a:pt x="5845" y="53982"/>
                </a:lnTo>
                <a:lnTo>
                  <a:pt x="11689" y="27180"/>
                </a:lnTo>
                <a:lnTo>
                  <a:pt x="22791" y="29601"/>
                </a:lnTo>
                <a:lnTo>
                  <a:pt x="35802" y="10881"/>
                </a:lnTo>
                <a:cubicBezTo>
                  <a:pt x="43187" y="6141"/>
                  <a:pt x="51477" y="2810"/>
                  <a:pt x="60233" y="1167"/>
                </a:cubicBezTo>
                <a:close/>
              </a:path>
            </a:pathLst>
          </a:custGeom>
          <a:solidFill>
            <a:srgbClr val="7A7A7A"/>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4B1BB67F-A885-4A15-B989-210F399F4143}"/>
              </a:ext>
            </a:extLst>
          </p:cNvPr>
          <p:cNvSpPr>
            <a:spLocks noChangeAspect="1"/>
          </p:cNvSpPr>
          <p:nvPr/>
        </p:nvSpPr>
        <p:spPr>
          <a:xfrm rot="7345456">
            <a:off x="5157743" y="4354350"/>
            <a:ext cx="2542364" cy="1878040"/>
          </a:xfrm>
          <a:custGeom>
            <a:avLst/>
            <a:gdLst>
              <a:gd name="connsiteX0" fmla="*/ 859612 w 2542364"/>
              <a:gd name="connsiteY0" fmla="*/ 1836892 h 1878040"/>
              <a:gd name="connsiteX1" fmla="*/ 863962 w 2542364"/>
              <a:gd name="connsiteY1" fmla="*/ 1811816 h 1878040"/>
              <a:gd name="connsiteX2" fmla="*/ 855057 w 2542364"/>
              <a:gd name="connsiteY2" fmla="*/ 1811641 h 1878040"/>
              <a:gd name="connsiteX3" fmla="*/ 870009 w 2542364"/>
              <a:gd name="connsiteY3" fmla="*/ 1725466 h 1878040"/>
              <a:gd name="connsiteX4" fmla="*/ 671105 w 2542364"/>
              <a:gd name="connsiteY4" fmla="*/ 841178 h 1878040"/>
              <a:gd name="connsiteX5" fmla="*/ 75721 w 2542364"/>
              <a:gd name="connsiteY5" fmla="*/ 331052 h 1878040"/>
              <a:gd name="connsiteX6" fmla="*/ 0 w 2542364"/>
              <a:gd name="connsiteY6" fmla="*/ 302307 h 1878040"/>
              <a:gd name="connsiteX7" fmla="*/ 85488 w 2542364"/>
              <a:gd name="connsiteY7" fmla="*/ 0 h 1878040"/>
              <a:gd name="connsiteX8" fmla="*/ 188258 w 2542364"/>
              <a:gd name="connsiteY8" fmla="*/ 38309 h 1878040"/>
              <a:gd name="connsiteX9" fmla="*/ 937165 w 2542364"/>
              <a:gd name="connsiteY9" fmla="*/ 672173 h 1878040"/>
              <a:gd name="connsiteX10" fmla="*/ 1181273 w 2542364"/>
              <a:gd name="connsiteY10" fmla="*/ 1757434 h 1878040"/>
              <a:gd name="connsiteX11" fmla="*/ 1177007 w 2542364"/>
              <a:gd name="connsiteY11" fmla="*/ 1782028 h 1878040"/>
              <a:gd name="connsiteX12" fmla="*/ 2416567 w 2542364"/>
              <a:gd name="connsiteY12" fmla="*/ 1782028 h 1878040"/>
              <a:gd name="connsiteX13" fmla="*/ 2425291 w 2542364"/>
              <a:gd name="connsiteY13" fmla="*/ 1760967 h 1878040"/>
              <a:gd name="connsiteX14" fmla="*/ 2473784 w 2542364"/>
              <a:gd name="connsiteY14" fmla="*/ 1740880 h 1878040"/>
              <a:gd name="connsiteX15" fmla="*/ 2522278 w 2542364"/>
              <a:gd name="connsiteY15" fmla="*/ 1760967 h 1878040"/>
              <a:gd name="connsiteX16" fmla="*/ 2531002 w 2542364"/>
              <a:gd name="connsiteY16" fmla="*/ 1782028 h 1878040"/>
              <a:gd name="connsiteX17" fmla="*/ 2542364 w 2542364"/>
              <a:gd name="connsiteY17" fmla="*/ 1782028 h 1878040"/>
              <a:gd name="connsiteX18" fmla="*/ 2542364 w 2542364"/>
              <a:gd name="connsiteY18" fmla="*/ 1809460 h 1878040"/>
              <a:gd name="connsiteX19" fmla="*/ 2542364 w 2542364"/>
              <a:gd name="connsiteY19" fmla="*/ 1836892 h 1878040"/>
              <a:gd name="connsiteX20" fmla="*/ 2531002 w 2542364"/>
              <a:gd name="connsiteY20" fmla="*/ 1836892 h 1878040"/>
              <a:gd name="connsiteX21" fmla="*/ 2522278 w 2542364"/>
              <a:gd name="connsiteY21" fmla="*/ 1857954 h 1878040"/>
              <a:gd name="connsiteX22" fmla="*/ 2473784 w 2542364"/>
              <a:gd name="connsiteY22" fmla="*/ 1878040 h 1878040"/>
              <a:gd name="connsiteX23" fmla="*/ 2425291 w 2542364"/>
              <a:gd name="connsiteY23" fmla="*/ 1857954 h 1878040"/>
              <a:gd name="connsiteX24" fmla="*/ 2416567 w 2542364"/>
              <a:gd name="connsiteY24" fmla="*/ 1836892 h 187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542364" h="1878040">
                <a:moveTo>
                  <a:pt x="859612" y="1836892"/>
                </a:moveTo>
                <a:lnTo>
                  <a:pt x="863962" y="1811816"/>
                </a:lnTo>
                <a:lnTo>
                  <a:pt x="855057" y="1811641"/>
                </a:lnTo>
                <a:lnTo>
                  <a:pt x="870009" y="1725466"/>
                </a:lnTo>
                <a:cubicBezTo>
                  <a:pt x="907199" y="1427200"/>
                  <a:pt x="844853" y="1114707"/>
                  <a:pt x="671105" y="841178"/>
                </a:cubicBezTo>
                <a:cubicBezTo>
                  <a:pt x="522177" y="606725"/>
                  <a:pt x="312549" y="434192"/>
                  <a:pt x="75721" y="331052"/>
                </a:cubicBezTo>
                <a:lnTo>
                  <a:pt x="0" y="302307"/>
                </a:lnTo>
                <a:lnTo>
                  <a:pt x="85488" y="0"/>
                </a:lnTo>
                <a:lnTo>
                  <a:pt x="188258" y="38309"/>
                </a:lnTo>
                <a:cubicBezTo>
                  <a:pt x="486368" y="163900"/>
                  <a:pt x="750582" y="378440"/>
                  <a:pt x="937165" y="672173"/>
                </a:cubicBezTo>
                <a:cubicBezTo>
                  <a:pt x="1150402" y="1007867"/>
                  <a:pt x="1226917" y="1391381"/>
                  <a:pt x="1181273" y="1757434"/>
                </a:cubicBezTo>
                <a:lnTo>
                  <a:pt x="1177007" y="1782028"/>
                </a:lnTo>
                <a:lnTo>
                  <a:pt x="2416567" y="1782028"/>
                </a:lnTo>
                <a:lnTo>
                  <a:pt x="2425291" y="1760967"/>
                </a:lnTo>
                <a:cubicBezTo>
                  <a:pt x="2437701" y="1748556"/>
                  <a:pt x="2454846" y="1740880"/>
                  <a:pt x="2473784" y="1740880"/>
                </a:cubicBezTo>
                <a:cubicBezTo>
                  <a:pt x="2492722" y="1740880"/>
                  <a:pt x="2509867" y="1748556"/>
                  <a:pt x="2522278" y="1760967"/>
                </a:cubicBezTo>
                <a:lnTo>
                  <a:pt x="2531002" y="1782028"/>
                </a:lnTo>
                <a:lnTo>
                  <a:pt x="2542364" y="1782028"/>
                </a:lnTo>
                <a:lnTo>
                  <a:pt x="2542364" y="1809460"/>
                </a:lnTo>
                <a:lnTo>
                  <a:pt x="2542364" y="1836892"/>
                </a:lnTo>
                <a:lnTo>
                  <a:pt x="2531002" y="1836892"/>
                </a:lnTo>
                <a:lnTo>
                  <a:pt x="2522278" y="1857954"/>
                </a:lnTo>
                <a:cubicBezTo>
                  <a:pt x="2509867" y="1870364"/>
                  <a:pt x="2492722" y="1878040"/>
                  <a:pt x="2473784" y="1878040"/>
                </a:cubicBezTo>
                <a:cubicBezTo>
                  <a:pt x="2454846" y="1878040"/>
                  <a:pt x="2437701" y="1870364"/>
                  <a:pt x="2425291" y="1857954"/>
                </a:cubicBezTo>
                <a:lnTo>
                  <a:pt x="2416567" y="1836892"/>
                </a:lnTo>
                <a:close/>
              </a:path>
            </a:pathLst>
          </a:custGeom>
          <a:solidFill>
            <a:srgbClr val="44546B"/>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A2AD900-70EF-4C72-8B4E-0338EDC35B30}"/>
              </a:ext>
            </a:extLst>
          </p:cNvPr>
          <p:cNvSpPr>
            <a:spLocks noChangeAspect="1"/>
          </p:cNvSpPr>
          <p:nvPr/>
        </p:nvSpPr>
        <p:spPr>
          <a:xfrm>
            <a:off x="7406839" y="2883583"/>
            <a:ext cx="1257720" cy="2817355"/>
          </a:xfrm>
          <a:custGeom>
            <a:avLst/>
            <a:gdLst>
              <a:gd name="connsiteX0" fmla="*/ 719476 w 1257720"/>
              <a:gd name="connsiteY0" fmla="*/ 0 h 2817355"/>
              <a:gd name="connsiteX1" fmla="*/ 751601 w 1257720"/>
              <a:gd name="connsiteY1" fmla="*/ 87772 h 2817355"/>
              <a:gd name="connsiteX2" fmla="*/ 813265 w 1257720"/>
              <a:gd name="connsiteY2" fmla="*/ 495644 h 2817355"/>
              <a:gd name="connsiteX3" fmla="*/ 314130 w 1257720"/>
              <a:gd name="connsiteY3" fmla="*/ 1554037 h 2817355"/>
              <a:gd name="connsiteX4" fmla="*/ 226795 w 1257720"/>
              <a:gd name="connsiteY4" fmla="*/ 1619345 h 2817355"/>
              <a:gd name="connsiteX5" fmla="*/ 1171754 w 1257720"/>
              <a:gd name="connsiteY5" fmla="*/ 2686797 h 2817355"/>
              <a:gd name="connsiteX6" fmla="*/ 1193307 w 1257720"/>
              <a:gd name="connsiteY6" fmla="*/ 2679369 h 2817355"/>
              <a:gd name="connsiteX7" fmla="*/ 1240490 w 1257720"/>
              <a:gd name="connsiteY7" fmla="*/ 2702365 h 2817355"/>
              <a:gd name="connsiteX8" fmla="*/ 1257593 w 1257720"/>
              <a:gd name="connsiteY8" fmla="*/ 2751989 h 2817355"/>
              <a:gd name="connsiteX9" fmla="*/ 1247606 w 1257720"/>
              <a:gd name="connsiteY9" fmla="*/ 2772482 h 2817355"/>
              <a:gd name="connsiteX10" fmla="*/ 1255138 w 1257720"/>
              <a:gd name="connsiteY10" fmla="*/ 2780989 h 2817355"/>
              <a:gd name="connsiteX11" fmla="*/ 1234598 w 1257720"/>
              <a:gd name="connsiteY11" fmla="*/ 2799172 h 2817355"/>
              <a:gd name="connsiteX12" fmla="*/ 1214058 w 1257720"/>
              <a:gd name="connsiteY12" fmla="*/ 2817355 h 2817355"/>
              <a:gd name="connsiteX13" fmla="*/ 1206526 w 1257720"/>
              <a:gd name="connsiteY13" fmla="*/ 2808848 h 2817355"/>
              <a:gd name="connsiteX14" fmla="*/ 1184973 w 1257720"/>
              <a:gd name="connsiteY14" fmla="*/ 2816276 h 2817355"/>
              <a:gd name="connsiteX15" fmla="*/ 1137790 w 1257720"/>
              <a:gd name="connsiteY15" fmla="*/ 2793280 h 2817355"/>
              <a:gd name="connsiteX16" fmla="*/ 1120687 w 1257720"/>
              <a:gd name="connsiteY16" fmla="*/ 2743656 h 2817355"/>
              <a:gd name="connsiteX17" fmla="*/ 1130674 w 1257720"/>
              <a:gd name="connsiteY17" fmla="*/ 2723163 h 2817355"/>
              <a:gd name="connsiteX18" fmla="*/ 0 w 1257720"/>
              <a:gd name="connsiteY18" fmla="*/ 1445923 h 2817355"/>
              <a:gd name="connsiteX19" fmla="*/ 45533 w 1257720"/>
              <a:gd name="connsiteY19" fmla="*/ 1421210 h 2817355"/>
              <a:gd name="connsiteX20" fmla="*/ 48921 w 1257720"/>
              <a:gd name="connsiteY20" fmla="*/ 1418414 h 2817355"/>
              <a:gd name="connsiteX21" fmla="*/ 52370 w 1257720"/>
              <a:gd name="connsiteY21" fmla="*/ 1422310 h 2817355"/>
              <a:gd name="connsiteX22" fmla="*/ 66526 w 1257720"/>
              <a:gd name="connsiteY22" fmla="*/ 1413709 h 2817355"/>
              <a:gd name="connsiteX23" fmla="*/ 559265 w 1257720"/>
              <a:gd name="connsiteY23" fmla="*/ 486978 h 2817355"/>
              <a:gd name="connsiteX24" fmla="*/ 509020 w 1257720"/>
              <a:gd name="connsiteY24" fmla="*/ 154638 h 2817355"/>
              <a:gd name="connsiteX25" fmla="*/ 484402 w 1257720"/>
              <a:gd name="connsiteY25" fmla="*/ 87376 h 281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57720" h="2817355">
                <a:moveTo>
                  <a:pt x="719476" y="0"/>
                </a:moveTo>
                <a:lnTo>
                  <a:pt x="751601" y="87772"/>
                </a:lnTo>
                <a:cubicBezTo>
                  <a:pt x="791676" y="216619"/>
                  <a:pt x="813265" y="353611"/>
                  <a:pt x="813265" y="495644"/>
                </a:cubicBezTo>
                <a:cubicBezTo>
                  <a:pt x="813265" y="921745"/>
                  <a:pt x="618964" y="1302466"/>
                  <a:pt x="314130" y="1554037"/>
                </a:cubicBezTo>
                <a:lnTo>
                  <a:pt x="226795" y="1619345"/>
                </a:lnTo>
                <a:lnTo>
                  <a:pt x="1171754" y="2686797"/>
                </a:lnTo>
                <a:lnTo>
                  <a:pt x="1193307" y="2679369"/>
                </a:lnTo>
                <a:cubicBezTo>
                  <a:pt x="1210825" y="2680435"/>
                  <a:pt x="1227937" y="2688184"/>
                  <a:pt x="1240490" y="2702365"/>
                </a:cubicBezTo>
                <a:cubicBezTo>
                  <a:pt x="1253043" y="2716545"/>
                  <a:pt x="1258660" y="2734470"/>
                  <a:pt x="1257593" y="2751989"/>
                </a:cubicBezTo>
                <a:lnTo>
                  <a:pt x="1247606" y="2772482"/>
                </a:lnTo>
                <a:lnTo>
                  <a:pt x="1255138" y="2780989"/>
                </a:lnTo>
                <a:lnTo>
                  <a:pt x="1234598" y="2799172"/>
                </a:lnTo>
                <a:lnTo>
                  <a:pt x="1214058" y="2817355"/>
                </a:lnTo>
                <a:lnTo>
                  <a:pt x="1206526" y="2808848"/>
                </a:lnTo>
                <a:lnTo>
                  <a:pt x="1184973" y="2816276"/>
                </a:lnTo>
                <a:cubicBezTo>
                  <a:pt x="1167455" y="2815209"/>
                  <a:pt x="1150343" y="2807460"/>
                  <a:pt x="1137790" y="2793280"/>
                </a:cubicBezTo>
                <a:cubicBezTo>
                  <a:pt x="1125237" y="2779100"/>
                  <a:pt x="1119620" y="2761174"/>
                  <a:pt x="1120687" y="2743656"/>
                </a:cubicBezTo>
                <a:lnTo>
                  <a:pt x="1130674" y="2723163"/>
                </a:lnTo>
                <a:lnTo>
                  <a:pt x="0" y="1445923"/>
                </a:lnTo>
                <a:lnTo>
                  <a:pt x="45533" y="1421210"/>
                </a:lnTo>
                <a:lnTo>
                  <a:pt x="48921" y="1418414"/>
                </a:lnTo>
                <a:lnTo>
                  <a:pt x="52370" y="1422310"/>
                </a:lnTo>
                <a:lnTo>
                  <a:pt x="66526" y="1413709"/>
                </a:lnTo>
                <a:cubicBezTo>
                  <a:pt x="363810" y="1212868"/>
                  <a:pt x="559265" y="872748"/>
                  <a:pt x="559265" y="486978"/>
                </a:cubicBezTo>
                <a:cubicBezTo>
                  <a:pt x="559265" y="371247"/>
                  <a:pt x="541674" y="259624"/>
                  <a:pt x="509020" y="154638"/>
                </a:cubicBezTo>
                <a:lnTo>
                  <a:pt x="484402" y="87376"/>
                </a:lnTo>
                <a:close/>
              </a:path>
            </a:pathLst>
          </a:custGeom>
          <a:solidFill>
            <a:srgbClr val="5C9AD3"/>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83021B9-ABD2-43FC-BA66-17E7A0E2BCF9}"/>
              </a:ext>
            </a:extLst>
          </p:cNvPr>
          <p:cNvSpPr>
            <a:spLocks noChangeAspect="1"/>
          </p:cNvSpPr>
          <p:nvPr/>
        </p:nvSpPr>
        <p:spPr>
          <a:xfrm>
            <a:off x="6687233" y="2007626"/>
            <a:ext cx="2719365" cy="1085050"/>
          </a:xfrm>
          <a:custGeom>
            <a:avLst/>
            <a:gdLst>
              <a:gd name="connsiteX0" fmla="*/ 24112 w 2719365"/>
              <a:gd name="connsiteY0" fmla="*/ 0 h 1085050"/>
              <a:gd name="connsiteX1" fmla="*/ 1172928 w 2719365"/>
              <a:gd name="connsiteY1" fmla="*/ 781803 h 1085050"/>
              <a:gd name="connsiteX2" fmla="*/ 1223158 w 2719365"/>
              <a:gd name="connsiteY2" fmla="*/ 950928 h 1085050"/>
              <a:gd name="connsiteX3" fmla="*/ 2582356 w 2719365"/>
              <a:gd name="connsiteY3" fmla="*/ 449892 h 1085050"/>
              <a:gd name="connsiteX4" fmla="*/ 2583257 w 2719365"/>
              <a:gd name="connsiteY4" fmla="*/ 427114 h 1085050"/>
              <a:gd name="connsiteX5" fmla="*/ 2621809 w 2719365"/>
              <a:gd name="connsiteY5" fmla="*/ 391494 h 1085050"/>
              <a:gd name="connsiteX6" fmla="*/ 2648721 w 2719365"/>
              <a:gd name="connsiteY6" fmla="*/ 387318 h 1085050"/>
              <a:gd name="connsiteX7" fmla="*/ 2674258 w 2719365"/>
              <a:gd name="connsiteY7" fmla="*/ 393568 h 1085050"/>
              <a:gd name="connsiteX8" fmla="*/ 2689728 w 2719365"/>
              <a:gd name="connsiteY8" fmla="*/ 410312 h 1085050"/>
              <a:gd name="connsiteX9" fmla="*/ 2700389 w 2719365"/>
              <a:gd name="connsiteY9" fmla="*/ 406382 h 1085050"/>
              <a:gd name="connsiteX10" fmla="*/ 2709877 w 2719365"/>
              <a:gd name="connsiteY10" fmla="*/ 432121 h 1085050"/>
              <a:gd name="connsiteX11" fmla="*/ 2719365 w 2719365"/>
              <a:gd name="connsiteY11" fmla="*/ 457860 h 1085050"/>
              <a:gd name="connsiteX12" fmla="*/ 2708704 w 2719365"/>
              <a:gd name="connsiteY12" fmla="*/ 461790 h 1085050"/>
              <a:gd name="connsiteX13" fmla="*/ 2707803 w 2719365"/>
              <a:gd name="connsiteY13" fmla="*/ 484569 h 1085050"/>
              <a:gd name="connsiteX14" fmla="*/ 2669250 w 2719365"/>
              <a:gd name="connsiteY14" fmla="*/ 520188 h 1085050"/>
              <a:gd name="connsiteX15" fmla="*/ 2616802 w 2719365"/>
              <a:gd name="connsiteY15" fmla="*/ 518115 h 1085050"/>
              <a:gd name="connsiteX16" fmla="*/ 2601332 w 2719365"/>
              <a:gd name="connsiteY16" fmla="*/ 501370 h 1085050"/>
              <a:gd name="connsiteX17" fmla="*/ 1017940 w 2719365"/>
              <a:gd name="connsiteY17" fmla="*/ 1085050 h 1085050"/>
              <a:gd name="connsiteX18" fmla="*/ 1016237 w 2719365"/>
              <a:gd name="connsiteY18" fmla="*/ 1068163 h 1085050"/>
              <a:gd name="connsiteX19" fmla="*/ 1014058 w 2719365"/>
              <a:gd name="connsiteY19" fmla="*/ 1068973 h 1085050"/>
              <a:gd name="connsiteX20" fmla="*/ 1010145 w 2719365"/>
              <a:gd name="connsiteY20" fmla="*/ 1030155 h 1085050"/>
              <a:gd name="connsiteX21" fmla="*/ 1009949 w 2719365"/>
              <a:gd name="connsiteY21" fmla="*/ 1029523 h 1085050"/>
              <a:gd name="connsiteX22" fmla="*/ 1010077 w 2719365"/>
              <a:gd name="connsiteY22" fmla="*/ 1029476 h 1085050"/>
              <a:gd name="connsiteX23" fmla="*/ 1009517 w 2719365"/>
              <a:gd name="connsiteY23" fmla="*/ 1023928 h 1085050"/>
              <a:gd name="connsiteX24" fmla="*/ 24112 w 2719365"/>
              <a:gd name="connsiteY24" fmla="*/ 220800 h 1085050"/>
              <a:gd name="connsiteX25" fmla="*/ 0 w 2719365"/>
              <a:gd name="connsiteY25" fmla="*/ 222018 h 1085050"/>
              <a:gd name="connsiteX26" fmla="*/ 0 w 2719365"/>
              <a:gd name="connsiteY26" fmla="*/ 1218 h 1085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19365" h="1085050">
                <a:moveTo>
                  <a:pt x="24112" y="0"/>
                </a:moveTo>
                <a:cubicBezTo>
                  <a:pt x="546087" y="0"/>
                  <a:pt x="992394" y="323970"/>
                  <a:pt x="1172928" y="781803"/>
                </a:cubicBezTo>
                <a:lnTo>
                  <a:pt x="1223158" y="950928"/>
                </a:lnTo>
                <a:lnTo>
                  <a:pt x="2582356" y="449892"/>
                </a:lnTo>
                <a:lnTo>
                  <a:pt x="2583257" y="427114"/>
                </a:lnTo>
                <a:cubicBezTo>
                  <a:pt x="2590608" y="411176"/>
                  <a:pt x="2604040" y="398044"/>
                  <a:pt x="2621809" y="391494"/>
                </a:cubicBezTo>
                <a:cubicBezTo>
                  <a:pt x="2630694" y="388219"/>
                  <a:pt x="2639822" y="386899"/>
                  <a:pt x="2648721" y="387318"/>
                </a:cubicBezTo>
                <a:cubicBezTo>
                  <a:pt x="2657620" y="387736"/>
                  <a:pt x="2666290" y="389892"/>
                  <a:pt x="2674258" y="393568"/>
                </a:cubicBezTo>
                <a:lnTo>
                  <a:pt x="2689728" y="410312"/>
                </a:lnTo>
                <a:lnTo>
                  <a:pt x="2700389" y="406382"/>
                </a:lnTo>
                <a:lnTo>
                  <a:pt x="2709877" y="432121"/>
                </a:lnTo>
                <a:lnTo>
                  <a:pt x="2719365" y="457860"/>
                </a:lnTo>
                <a:lnTo>
                  <a:pt x="2708704" y="461790"/>
                </a:lnTo>
                <a:lnTo>
                  <a:pt x="2707803" y="484569"/>
                </a:lnTo>
                <a:cubicBezTo>
                  <a:pt x="2700451" y="500506"/>
                  <a:pt x="2687019" y="513638"/>
                  <a:pt x="2669250" y="520188"/>
                </a:cubicBezTo>
                <a:cubicBezTo>
                  <a:pt x="2651480" y="526739"/>
                  <a:pt x="2632739" y="525466"/>
                  <a:pt x="2616802" y="518115"/>
                </a:cubicBezTo>
                <a:lnTo>
                  <a:pt x="2601332" y="501370"/>
                </a:lnTo>
                <a:lnTo>
                  <a:pt x="1017940" y="1085050"/>
                </a:lnTo>
                <a:lnTo>
                  <a:pt x="1016237" y="1068163"/>
                </a:lnTo>
                <a:lnTo>
                  <a:pt x="1014058" y="1068973"/>
                </a:lnTo>
                <a:lnTo>
                  <a:pt x="1010145" y="1030155"/>
                </a:lnTo>
                <a:lnTo>
                  <a:pt x="1009949" y="1029523"/>
                </a:lnTo>
                <a:lnTo>
                  <a:pt x="1010077" y="1029476"/>
                </a:lnTo>
                <a:lnTo>
                  <a:pt x="1009517" y="1023928"/>
                </a:lnTo>
                <a:cubicBezTo>
                  <a:pt x="915726" y="565584"/>
                  <a:pt x="510184" y="220800"/>
                  <a:pt x="24112" y="220800"/>
                </a:cubicBezTo>
                <a:lnTo>
                  <a:pt x="0" y="222018"/>
                </a:lnTo>
                <a:lnTo>
                  <a:pt x="0" y="1218"/>
                </a:lnTo>
                <a:close/>
              </a:path>
            </a:pathLst>
          </a:custGeom>
          <a:solidFill>
            <a:srgbClr val="FE4A1E"/>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73D123A7-5A94-422B-9070-A824EBB0E08C}"/>
              </a:ext>
            </a:extLst>
          </p:cNvPr>
          <p:cNvSpPr txBox="1">
            <a:spLocks noChangeArrowheads="1"/>
          </p:cNvSpPr>
          <p:nvPr/>
        </p:nvSpPr>
        <p:spPr bwMode="auto">
          <a:xfrm rot="2760000">
            <a:off x="6272784" y="2616562"/>
            <a:ext cx="1048752"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chemeClr val="bg1"/>
                </a:solidFill>
              </a:rPr>
              <a:t>YOUR TITLE</a:t>
            </a:r>
            <a:br>
              <a:rPr lang="en-US" sz="4000" dirty="0">
                <a:solidFill>
                  <a:schemeClr val="bg1"/>
                </a:solidFill>
              </a:rPr>
            </a:br>
            <a:endParaRPr lang="en-US" sz="1100" dirty="0">
              <a:solidFill>
                <a:schemeClr val="bg1"/>
              </a:solidFill>
            </a:endParaRPr>
          </a:p>
        </p:txBody>
      </p:sp>
      <p:sp>
        <p:nvSpPr>
          <p:cNvPr id="56" name="Text Box 10">
            <a:extLst>
              <a:ext uri="{FF2B5EF4-FFF2-40B4-BE49-F238E27FC236}">
                <a16:creationId xmlns:a16="http://schemas.microsoft.com/office/drawing/2014/main" id="{8C30C036-C840-4C68-934E-D4E7CA443C04}"/>
              </a:ext>
            </a:extLst>
          </p:cNvPr>
          <p:cNvSpPr txBox="1">
            <a:spLocks noChangeArrowheads="1"/>
          </p:cNvSpPr>
          <p:nvPr/>
        </p:nvSpPr>
        <p:spPr bwMode="auto">
          <a:xfrm rot="1236528">
            <a:off x="5854147" y="3677237"/>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chemeClr val="bg1"/>
                </a:solidFill>
              </a:rPr>
              <a:t>YOUR TITLE</a:t>
            </a:r>
            <a:endParaRPr lang="en-US" sz="1600" dirty="0">
              <a:solidFill>
                <a:schemeClr val="bg1"/>
              </a:solidFill>
              <a:latin typeface="Candara" panose="020E0502030303020204" pitchFamily="34" charset="0"/>
            </a:endParaRPr>
          </a:p>
        </p:txBody>
      </p:sp>
      <p:sp>
        <p:nvSpPr>
          <p:cNvPr id="57" name="Text Box 10">
            <a:extLst>
              <a:ext uri="{FF2B5EF4-FFF2-40B4-BE49-F238E27FC236}">
                <a16:creationId xmlns:a16="http://schemas.microsoft.com/office/drawing/2014/main" id="{49759F78-676C-4650-BA31-7136A588C6AE}"/>
              </a:ext>
            </a:extLst>
          </p:cNvPr>
          <p:cNvSpPr txBox="1">
            <a:spLocks noChangeArrowheads="1"/>
          </p:cNvSpPr>
          <p:nvPr/>
        </p:nvSpPr>
        <p:spPr bwMode="auto">
          <a:xfrm rot="5742381">
            <a:off x="4806569" y="279030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chemeClr val="bg1"/>
                </a:solidFill>
              </a:rPr>
              <a:t>YOUR TITLE</a:t>
            </a:r>
            <a:endParaRPr lang="en-US" sz="1600" dirty="0">
              <a:solidFill>
                <a:schemeClr val="bg1"/>
              </a:solidFill>
              <a:latin typeface="Candara" panose="020E0502030303020204" pitchFamily="34" charset="0"/>
            </a:endParaRPr>
          </a:p>
        </p:txBody>
      </p:sp>
      <p:sp>
        <p:nvSpPr>
          <p:cNvPr id="58" name="Text Box 10">
            <a:extLst>
              <a:ext uri="{FF2B5EF4-FFF2-40B4-BE49-F238E27FC236}">
                <a16:creationId xmlns:a16="http://schemas.microsoft.com/office/drawing/2014/main" id="{0FF6A1AB-F21C-4116-8A26-3994AA4C41A5}"/>
              </a:ext>
            </a:extLst>
          </p:cNvPr>
          <p:cNvSpPr txBox="1">
            <a:spLocks noChangeArrowheads="1"/>
          </p:cNvSpPr>
          <p:nvPr/>
        </p:nvSpPr>
        <p:spPr bwMode="auto">
          <a:xfrm rot="21000000">
            <a:off x="5577840" y="1924896"/>
            <a:ext cx="158206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chemeClr val="bg1"/>
                </a:solidFill>
              </a:rPr>
              <a:t>YOUR TITLE</a:t>
            </a:r>
            <a:br>
              <a:rPr lang="en-US" sz="4000" dirty="0">
                <a:solidFill>
                  <a:schemeClr val="bg1"/>
                </a:solidFill>
              </a:rPr>
            </a:br>
            <a:endParaRPr lang="en-US" sz="1100" dirty="0">
              <a:solidFill>
                <a:schemeClr val="bg1"/>
              </a:solidFill>
            </a:endParaRPr>
          </a:p>
        </p:txBody>
      </p:sp>
      <p:grpSp>
        <p:nvGrpSpPr>
          <p:cNvPr id="59" name="Group 58">
            <a:extLst>
              <a:ext uri="{FF2B5EF4-FFF2-40B4-BE49-F238E27FC236}">
                <a16:creationId xmlns:a16="http://schemas.microsoft.com/office/drawing/2014/main" id="{F4FFFD29-1F21-4BEF-98F5-7973FF752B57}"/>
              </a:ext>
            </a:extLst>
          </p:cNvPr>
          <p:cNvGrpSpPr/>
          <p:nvPr/>
        </p:nvGrpSpPr>
        <p:grpSpPr>
          <a:xfrm>
            <a:off x="5791853" y="330555"/>
            <a:ext cx="731520" cy="731520"/>
            <a:chOff x="5635148" y="1635476"/>
            <a:chExt cx="731520" cy="731520"/>
          </a:xfrm>
        </p:grpSpPr>
        <p:sp>
          <p:nvSpPr>
            <p:cNvPr id="60" name="Oval 59">
              <a:extLst>
                <a:ext uri="{FF2B5EF4-FFF2-40B4-BE49-F238E27FC236}">
                  <a16:creationId xmlns:a16="http://schemas.microsoft.com/office/drawing/2014/main" id="{5981AC8F-7D54-4A6C-A11F-E5FF1C4543FC}"/>
                </a:ext>
              </a:extLst>
            </p:cNvPr>
            <p:cNvSpPr>
              <a:spLocks noChangeAspect="1"/>
            </p:cNvSpPr>
            <p:nvPr/>
          </p:nvSpPr>
          <p:spPr>
            <a:xfrm rot="14929748">
              <a:off x="5635148" y="1635476"/>
              <a:ext cx="731520" cy="731520"/>
            </a:xfrm>
            <a:prstGeom prst="ellipse">
              <a:avLst/>
            </a:prstGeom>
            <a:solidFill>
              <a:srgbClr val="93939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D2FA3972-92B5-44FF-842B-B391232E4770}"/>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26%</a:t>
              </a:r>
            </a:p>
            <a:p>
              <a:pPr algn="ctr"/>
              <a:r>
                <a:rPr lang="en-US" sz="700" dirty="0">
                  <a:solidFill>
                    <a:schemeClr val="bg1"/>
                  </a:solidFill>
                </a:rPr>
                <a:t>LOREM IPSUM</a:t>
              </a:r>
            </a:p>
          </p:txBody>
        </p:sp>
      </p:grpSp>
      <p:sp>
        <p:nvSpPr>
          <p:cNvPr id="62" name="TextBox 61">
            <a:extLst>
              <a:ext uri="{FF2B5EF4-FFF2-40B4-BE49-F238E27FC236}">
                <a16:creationId xmlns:a16="http://schemas.microsoft.com/office/drawing/2014/main" id="{D869B787-DFB0-4D13-8382-B16801CA4E68}"/>
              </a:ext>
            </a:extLst>
          </p:cNvPr>
          <p:cNvSpPr txBox="1"/>
          <p:nvPr/>
        </p:nvSpPr>
        <p:spPr>
          <a:xfrm>
            <a:off x="6736694" y="392389"/>
            <a:ext cx="3293340" cy="707886"/>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D530B8F8-6FBF-420A-8E33-30B8EFE64353}"/>
              </a:ext>
            </a:extLst>
          </p:cNvPr>
          <p:cNvSpPr txBox="1"/>
          <p:nvPr/>
        </p:nvSpPr>
        <p:spPr>
          <a:xfrm rot="20335263">
            <a:off x="7655661" y="1689904"/>
            <a:ext cx="3293340" cy="707886"/>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2F91145A-C422-41F0-8FE6-EFF5ABDBDE2D}"/>
              </a:ext>
            </a:extLst>
          </p:cNvPr>
          <p:cNvSpPr txBox="1"/>
          <p:nvPr/>
        </p:nvSpPr>
        <p:spPr>
          <a:xfrm rot="2906228">
            <a:off x="7388909" y="5122779"/>
            <a:ext cx="3293340" cy="707886"/>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4CEC2A33-2FFF-493D-8540-25436425C2D4}"/>
              </a:ext>
            </a:extLst>
          </p:cNvPr>
          <p:cNvSpPr txBox="1"/>
          <p:nvPr/>
        </p:nvSpPr>
        <p:spPr>
          <a:xfrm rot="18128163">
            <a:off x="4485285" y="5481420"/>
            <a:ext cx="2217392" cy="892552"/>
          </a:xfrm>
          <a:prstGeom prst="rect">
            <a:avLst/>
          </a:prstGeom>
          <a:noFill/>
        </p:spPr>
        <p:txBody>
          <a:bodyPr wrap="square" rtlCol="0">
            <a:spAutoFit/>
          </a:bodyPr>
          <a:lstStyle/>
          <a:p>
            <a:pPr algn="r"/>
            <a:r>
              <a:rPr lang="en-US" sz="1400" b="1" dirty="0">
                <a:solidFill>
                  <a:schemeClr val="bg1"/>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sp>
        <p:nvSpPr>
          <p:cNvPr id="66" name="TextBox 65">
            <a:extLst>
              <a:ext uri="{FF2B5EF4-FFF2-40B4-BE49-F238E27FC236}">
                <a16:creationId xmlns:a16="http://schemas.microsoft.com/office/drawing/2014/main" id="{9E2DD50A-8068-493C-80F2-76D2900CBFA4}"/>
              </a:ext>
            </a:extLst>
          </p:cNvPr>
          <p:cNvSpPr txBox="1"/>
          <p:nvPr/>
        </p:nvSpPr>
        <p:spPr>
          <a:xfrm rot="732960">
            <a:off x="1485408" y="2406123"/>
            <a:ext cx="3293340" cy="707886"/>
          </a:xfrm>
          <a:prstGeom prst="rect">
            <a:avLst/>
          </a:prstGeom>
          <a:noFill/>
        </p:spPr>
        <p:txBody>
          <a:bodyPr wrap="square" rtlCol="0">
            <a:spAutoFit/>
          </a:bodyPr>
          <a:lstStyle/>
          <a:p>
            <a:pPr algn="r"/>
            <a:r>
              <a:rPr lang="en-US" sz="1400" b="1" dirty="0">
                <a:solidFill>
                  <a:schemeClr val="bg1"/>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a:t>
            </a:r>
            <a:endParaRPr lang="en-US" sz="1000" dirty="0">
              <a:solidFill>
                <a:schemeClr val="bg1"/>
              </a:solidFill>
              <a:latin typeface="Candara" panose="020E0502030303020204" pitchFamily="34" charset="0"/>
            </a:endParaRPr>
          </a:p>
        </p:txBody>
      </p:sp>
      <p:grpSp>
        <p:nvGrpSpPr>
          <p:cNvPr id="67" name="Group 66">
            <a:extLst>
              <a:ext uri="{FF2B5EF4-FFF2-40B4-BE49-F238E27FC236}">
                <a16:creationId xmlns:a16="http://schemas.microsoft.com/office/drawing/2014/main" id="{9D53B6F2-0541-429C-99BC-BF402B9B3A69}"/>
              </a:ext>
            </a:extLst>
          </p:cNvPr>
          <p:cNvGrpSpPr/>
          <p:nvPr/>
        </p:nvGrpSpPr>
        <p:grpSpPr>
          <a:xfrm>
            <a:off x="9534622" y="2255899"/>
            <a:ext cx="731520" cy="731520"/>
            <a:chOff x="5635148" y="1635476"/>
            <a:chExt cx="731520" cy="731520"/>
          </a:xfrm>
        </p:grpSpPr>
        <p:sp>
          <p:nvSpPr>
            <p:cNvPr id="68" name="Oval 67">
              <a:extLst>
                <a:ext uri="{FF2B5EF4-FFF2-40B4-BE49-F238E27FC236}">
                  <a16:creationId xmlns:a16="http://schemas.microsoft.com/office/drawing/2014/main" id="{68C5E3FD-CC95-4713-96B2-F1B7FC358170}"/>
                </a:ext>
              </a:extLst>
            </p:cNvPr>
            <p:cNvSpPr>
              <a:spLocks noChangeAspect="1"/>
            </p:cNvSpPr>
            <p:nvPr/>
          </p:nvSpPr>
          <p:spPr>
            <a:xfrm rot="14929748">
              <a:off x="5635148" y="1635476"/>
              <a:ext cx="731520" cy="731520"/>
            </a:xfrm>
            <a:prstGeom prst="ellipse">
              <a:avLst/>
            </a:pr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7ECB345D-FF33-4606-863A-3F227C20C36D}"/>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a:t>
              </a:r>
            </a:p>
            <a:p>
              <a:pPr algn="ctr"/>
              <a:r>
                <a:rPr lang="en-US" sz="700" dirty="0">
                  <a:solidFill>
                    <a:schemeClr val="bg1"/>
                  </a:solidFill>
                </a:rPr>
                <a:t>LOREM IPSUM</a:t>
              </a:r>
            </a:p>
          </p:txBody>
        </p:sp>
      </p:grpSp>
      <p:grpSp>
        <p:nvGrpSpPr>
          <p:cNvPr id="70" name="Group 69">
            <a:extLst>
              <a:ext uri="{FF2B5EF4-FFF2-40B4-BE49-F238E27FC236}">
                <a16:creationId xmlns:a16="http://schemas.microsoft.com/office/drawing/2014/main" id="{98FAFDD6-E7F0-4262-BD0F-3BA1AF6CB20D}"/>
              </a:ext>
            </a:extLst>
          </p:cNvPr>
          <p:cNvGrpSpPr/>
          <p:nvPr/>
        </p:nvGrpSpPr>
        <p:grpSpPr>
          <a:xfrm>
            <a:off x="8281300" y="5828203"/>
            <a:ext cx="731520" cy="731520"/>
            <a:chOff x="5635148" y="1635476"/>
            <a:chExt cx="731520" cy="731520"/>
          </a:xfrm>
        </p:grpSpPr>
        <p:sp>
          <p:nvSpPr>
            <p:cNvPr id="71" name="Oval 70">
              <a:extLst>
                <a:ext uri="{FF2B5EF4-FFF2-40B4-BE49-F238E27FC236}">
                  <a16:creationId xmlns:a16="http://schemas.microsoft.com/office/drawing/2014/main" id="{8019C57E-B2C0-47F7-BF75-0E0102004C49}"/>
                </a:ext>
              </a:extLst>
            </p:cNvPr>
            <p:cNvSpPr>
              <a:spLocks noChangeAspect="1"/>
            </p:cNvSpPr>
            <p:nvPr/>
          </p:nvSpPr>
          <p:spPr>
            <a:xfrm rot="14929748">
              <a:off x="5635148" y="1635476"/>
              <a:ext cx="731520" cy="731520"/>
            </a:xfrm>
            <a:prstGeom prst="ellipse">
              <a:avLst/>
            </a:pr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5C0AC578-CE24-412D-95D4-3758C775583E}"/>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17%</a:t>
              </a:r>
            </a:p>
            <a:p>
              <a:pPr algn="ctr"/>
              <a:r>
                <a:rPr lang="en-US" sz="700" dirty="0">
                  <a:solidFill>
                    <a:schemeClr val="bg1"/>
                  </a:solidFill>
                </a:rPr>
                <a:t>LOREM IPSUM</a:t>
              </a:r>
            </a:p>
          </p:txBody>
        </p:sp>
      </p:grpSp>
      <p:grpSp>
        <p:nvGrpSpPr>
          <p:cNvPr id="73" name="Group 72">
            <a:extLst>
              <a:ext uri="{FF2B5EF4-FFF2-40B4-BE49-F238E27FC236}">
                <a16:creationId xmlns:a16="http://schemas.microsoft.com/office/drawing/2014/main" id="{2E86E071-1625-4823-A534-3244C36C10B1}"/>
              </a:ext>
            </a:extLst>
          </p:cNvPr>
          <p:cNvGrpSpPr/>
          <p:nvPr/>
        </p:nvGrpSpPr>
        <p:grpSpPr>
          <a:xfrm>
            <a:off x="4260569" y="5821680"/>
            <a:ext cx="731520" cy="731520"/>
            <a:chOff x="5635148" y="1635476"/>
            <a:chExt cx="731520" cy="731520"/>
          </a:xfrm>
        </p:grpSpPr>
        <p:sp>
          <p:nvSpPr>
            <p:cNvPr id="74" name="Oval 73">
              <a:extLst>
                <a:ext uri="{FF2B5EF4-FFF2-40B4-BE49-F238E27FC236}">
                  <a16:creationId xmlns:a16="http://schemas.microsoft.com/office/drawing/2014/main" id="{A430FF5A-7B0D-4075-9ED6-8FCA2D67C438}"/>
                </a:ext>
              </a:extLst>
            </p:cNvPr>
            <p:cNvSpPr>
              <a:spLocks noChangeAspect="1"/>
            </p:cNvSpPr>
            <p:nvPr/>
          </p:nvSpPr>
          <p:spPr>
            <a:xfrm rot="14929748">
              <a:off x="5635148" y="1635476"/>
              <a:ext cx="731520" cy="731520"/>
            </a:xfrm>
            <a:prstGeom prst="ellipse">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96B2D3F9-F480-4BBD-8E6F-6D0F058E9A27}"/>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21%</a:t>
              </a:r>
            </a:p>
            <a:p>
              <a:pPr algn="ctr"/>
              <a:r>
                <a:rPr lang="en-US" sz="700" dirty="0">
                  <a:solidFill>
                    <a:schemeClr val="bg1"/>
                  </a:solidFill>
                </a:rPr>
                <a:t>LOREM IPSUM</a:t>
              </a:r>
            </a:p>
          </p:txBody>
        </p:sp>
      </p:grpSp>
      <p:grpSp>
        <p:nvGrpSpPr>
          <p:cNvPr id="76" name="Group 75">
            <a:extLst>
              <a:ext uri="{FF2B5EF4-FFF2-40B4-BE49-F238E27FC236}">
                <a16:creationId xmlns:a16="http://schemas.microsoft.com/office/drawing/2014/main" id="{61F81C23-5979-454C-8A56-D364CA942D88}"/>
              </a:ext>
            </a:extLst>
          </p:cNvPr>
          <p:cNvGrpSpPr/>
          <p:nvPr/>
        </p:nvGrpSpPr>
        <p:grpSpPr>
          <a:xfrm>
            <a:off x="2785402" y="1782730"/>
            <a:ext cx="731520" cy="731520"/>
            <a:chOff x="5635148" y="1635476"/>
            <a:chExt cx="731520" cy="731520"/>
          </a:xfrm>
        </p:grpSpPr>
        <p:sp>
          <p:nvSpPr>
            <p:cNvPr id="77" name="Oval 76">
              <a:extLst>
                <a:ext uri="{FF2B5EF4-FFF2-40B4-BE49-F238E27FC236}">
                  <a16:creationId xmlns:a16="http://schemas.microsoft.com/office/drawing/2014/main" id="{5A1BF711-141B-47CF-BA67-DC9BE4F0FBD8}"/>
                </a:ext>
              </a:extLst>
            </p:cNvPr>
            <p:cNvSpPr>
              <a:spLocks noChangeAspect="1"/>
            </p:cNvSpPr>
            <p:nvPr/>
          </p:nvSpPr>
          <p:spPr>
            <a:xfrm rot="14929748">
              <a:off x="5635148" y="1635476"/>
              <a:ext cx="731520" cy="731520"/>
            </a:xfrm>
            <a:prstGeom prst="ellipse">
              <a:avLst/>
            </a:prstGeom>
            <a:solidFill>
              <a:srgbClr val="7A7A7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B56E4157-C774-44C4-974E-93B0D2542395}"/>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24%</a:t>
              </a:r>
            </a:p>
            <a:p>
              <a:pPr algn="ctr"/>
              <a:r>
                <a:rPr lang="en-US" sz="700" dirty="0">
                  <a:solidFill>
                    <a:schemeClr val="bg1"/>
                  </a:solidFill>
                </a:rPr>
                <a:t>LOREM IPSUM</a:t>
              </a:r>
            </a:p>
          </p:txBody>
        </p:sp>
      </p:grpSp>
      <p:grpSp>
        <p:nvGrpSpPr>
          <p:cNvPr id="84" name="Group 83">
            <a:extLst>
              <a:ext uri="{FF2B5EF4-FFF2-40B4-BE49-F238E27FC236}">
                <a16:creationId xmlns:a16="http://schemas.microsoft.com/office/drawing/2014/main" id="{C9FFB87F-167B-44D4-9F01-40DF0B572441}"/>
              </a:ext>
            </a:extLst>
          </p:cNvPr>
          <p:cNvGrpSpPr>
            <a:grpSpLocks noChangeAspect="1"/>
          </p:cNvGrpSpPr>
          <p:nvPr/>
        </p:nvGrpSpPr>
        <p:grpSpPr>
          <a:xfrm>
            <a:off x="5786894" y="2700110"/>
            <a:ext cx="1371600" cy="1371600"/>
            <a:chOff x="844712" y="2057400"/>
            <a:chExt cx="2468880" cy="2468880"/>
          </a:xfrm>
        </p:grpSpPr>
        <p:sp>
          <p:nvSpPr>
            <p:cNvPr id="82" name="Oval 81">
              <a:extLst>
                <a:ext uri="{FF2B5EF4-FFF2-40B4-BE49-F238E27FC236}">
                  <a16:creationId xmlns:a16="http://schemas.microsoft.com/office/drawing/2014/main" id="{063EB69D-D319-478E-8A0F-A8C079A1F501}"/>
                </a:ext>
              </a:extLst>
            </p:cNvPr>
            <p:cNvSpPr>
              <a:spLocks noChangeAspect="1"/>
            </p:cNvSpPr>
            <p:nvPr/>
          </p:nvSpPr>
          <p:spPr>
            <a:xfrm>
              <a:off x="844712" y="2057400"/>
              <a:ext cx="2468880" cy="2468880"/>
            </a:xfrm>
            <a:prstGeom prst="ellips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39BDA67-592C-47FE-84CC-5D83083794D8}"/>
                </a:ext>
              </a:extLst>
            </p:cNvPr>
            <p:cNvSpPr>
              <a:spLocks noChangeAspect="1"/>
            </p:cNvSpPr>
            <p:nvPr/>
          </p:nvSpPr>
          <p:spPr>
            <a:xfrm>
              <a:off x="1027592" y="2240280"/>
              <a:ext cx="2103120" cy="2103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B5D08E50-F8A8-4205-8D91-EDC3E4BD16EF}"/>
              </a:ext>
            </a:extLst>
          </p:cNvPr>
          <p:cNvGrpSpPr/>
          <p:nvPr/>
        </p:nvGrpSpPr>
        <p:grpSpPr>
          <a:xfrm>
            <a:off x="6106581" y="3027943"/>
            <a:ext cx="742895" cy="744099"/>
            <a:chOff x="4505905" y="2921967"/>
            <a:chExt cx="742895" cy="744099"/>
          </a:xfrm>
        </p:grpSpPr>
        <p:sp>
          <p:nvSpPr>
            <p:cNvPr id="80" name="Freeform 88">
              <a:extLst>
                <a:ext uri="{FF2B5EF4-FFF2-40B4-BE49-F238E27FC236}">
                  <a16:creationId xmlns:a16="http://schemas.microsoft.com/office/drawing/2014/main" id="{19B3F85A-1727-46B7-8288-83F535960A9F}"/>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90">
              <a:extLst>
                <a:ext uri="{FF2B5EF4-FFF2-40B4-BE49-F238E27FC236}">
                  <a16:creationId xmlns:a16="http://schemas.microsoft.com/office/drawing/2014/main" id="{9FC3949B-D5C8-419F-999F-FFF1B002EE24}"/>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85" name="Text Box 10">
            <a:extLst>
              <a:ext uri="{FF2B5EF4-FFF2-40B4-BE49-F238E27FC236}">
                <a16:creationId xmlns:a16="http://schemas.microsoft.com/office/drawing/2014/main" id="{5FF978E7-4FEF-4A98-BD55-69BC768BA51C}"/>
              </a:ext>
            </a:extLst>
          </p:cNvPr>
          <p:cNvSpPr txBox="1">
            <a:spLocks noChangeArrowheads="1"/>
          </p:cNvSpPr>
          <p:nvPr/>
        </p:nvSpPr>
        <p:spPr bwMode="auto">
          <a:xfrm>
            <a:off x="6145369" y="3146826"/>
            <a:ext cx="654650"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4D4D4D"/>
                </a:solidFill>
              </a:rPr>
              <a:t>YOUR TITLE</a:t>
            </a:r>
            <a:br>
              <a:rPr lang="en-US" sz="4000" dirty="0">
                <a:solidFill>
                  <a:srgbClr val="4D4D4D"/>
                </a:solidFill>
              </a:rPr>
            </a:br>
            <a:endParaRPr lang="en-US" sz="1100" dirty="0">
              <a:solidFill>
                <a:srgbClr val="4D4D4D"/>
              </a:solidFill>
            </a:endParaRPr>
          </a:p>
        </p:txBody>
      </p:sp>
      <p:sp>
        <p:nvSpPr>
          <p:cNvPr id="86" name="Text Box 10">
            <a:extLst>
              <a:ext uri="{FF2B5EF4-FFF2-40B4-BE49-F238E27FC236}">
                <a16:creationId xmlns:a16="http://schemas.microsoft.com/office/drawing/2014/main" id="{6A4D8C9A-9DDA-4464-999D-F5061789E14E}"/>
              </a:ext>
            </a:extLst>
          </p:cNvPr>
          <p:cNvSpPr txBox="1">
            <a:spLocks noChangeArrowheads="1"/>
          </p:cNvSpPr>
          <p:nvPr/>
        </p:nvSpPr>
        <p:spPr bwMode="auto">
          <a:xfrm rot="18240000">
            <a:off x="6521178" y="3141374"/>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chemeClr val="bg1"/>
                </a:solidFill>
              </a:rPr>
              <a:t>YOUR TITLE</a:t>
            </a:r>
            <a:endParaRPr lang="en-US" sz="1600"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09AE33E8-A1AA-4F11-9B04-0B517B6EC0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19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500" fill="hold"/>
                                        <p:tgtEl>
                                          <p:spTgt spid="84"/>
                                        </p:tgtEl>
                                        <p:attrNameLst>
                                          <p:attrName>ppt_w</p:attrName>
                                        </p:attrNameLst>
                                      </p:cBhvr>
                                      <p:tavLst>
                                        <p:tav tm="0">
                                          <p:val>
                                            <p:fltVal val="0"/>
                                          </p:val>
                                        </p:tav>
                                        <p:tav tm="100000">
                                          <p:val>
                                            <p:strVal val="#ppt_w"/>
                                          </p:val>
                                        </p:tav>
                                      </p:tavLst>
                                    </p:anim>
                                    <p:anim calcmode="lin" valueType="num">
                                      <p:cBhvr>
                                        <p:cTn id="12" dur="500" fill="hold"/>
                                        <p:tgtEl>
                                          <p:spTgt spid="84"/>
                                        </p:tgtEl>
                                        <p:attrNameLst>
                                          <p:attrName>ppt_h</p:attrName>
                                        </p:attrNameLst>
                                      </p:cBhvr>
                                      <p:tavLst>
                                        <p:tav tm="0">
                                          <p:val>
                                            <p:fltVal val="0"/>
                                          </p:val>
                                        </p:tav>
                                        <p:tav tm="100000">
                                          <p:val>
                                            <p:strVal val="#ppt_h"/>
                                          </p:val>
                                        </p:tav>
                                      </p:tavLst>
                                    </p:anim>
                                    <p:animEffect transition="in" filter="fade">
                                      <p:cBhvr>
                                        <p:cTn id="13" dur="500"/>
                                        <p:tgtEl>
                                          <p:spTgt spid="8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5"/>
                                        </p:tgtEl>
                                        <p:attrNameLst>
                                          <p:attrName>style.visibility</p:attrName>
                                        </p:attrNameLst>
                                      </p:cBhvr>
                                      <p:to>
                                        <p:strVal val="visible"/>
                                      </p:to>
                                    </p:set>
                                    <p:anim calcmode="lin" valueType="num">
                                      <p:cBhvr>
                                        <p:cTn id="16" dur="500" fill="hold"/>
                                        <p:tgtEl>
                                          <p:spTgt spid="85"/>
                                        </p:tgtEl>
                                        <p:attrNameLst>
                                          <p:attrName>ppt_w</p:attrName>
                                        </p:attrNameLst>
                                      </p:cBhvr>
                                      <p:tavLst>
                                        <p:tav tm="0">
                                          <p:val>
                                            <p:fltVal val="0"/>
                                          </p:val>
                                        </p:tav>
                                        <p:tav tm="100000">
                                          <p:val>
                                            <p:strVal val="#ppt_w"/>
                                          </p:val>
                                        </p:tav>
                                      </p:tavLst>
                                    </p:anim>
                                    <p:anim calcmode="lin" valueType="num">
                                      <p:cBhvr>
                                        <p:cTn id="17" dur="500" fill="hold"/>
                                        <p:tgtEl>
                                          <p:spTgt spid="85"/>
                                        </p:tgtEl>
                                        <p:attrNameLst>
                                          <p:attrName>ppt_h</p:attrName>
                                        </p:attrNameLst>
                                      </p:cBhvr>
                                      <p:tavLst>
                                        <p:tav tm="0">
                                          <p:val>
                                            <p:fltVal val="0"/>
                                          </p:val>
                                        </p:tav>
                                        <p:tav tm="100000">
                                          <p:val>
                                            <p:strVal val="#ppt_h"/>
                                          </p:val>
                                        </p:tav>
                                      </p:tavLst>
                                    </p:anim>
                                    <p:animEffect transition="in" filter="fade">
                                      <p:cBhvr>
                                        <p:cTn id="18" dur="500"/>
                                        <p:tgtEl>
                                          <p:spTgt spid="85"/>
                                        </p:tgtEl>
                                      </p:cBhvr>
                                    </p:animEffect>
                                  </p:childTnLst>
                                </p:cTn>
                              </p:par>
                              <p:par>
                                <p:cTn id="19" presetID="53" presetClass="entr" presetSubtype="16" fill="hold" nodeType="with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childTnLst>
                          </p:cTn>
                        </p:par>
                        <p:par>
                          <p:cTn id="24" fill="hold">
                            <p:stCondLst>
                              <p:cond delay="1000"/>
                            </p:stCondLst>
                            <p:childTnLst>
                              <p:par>
                                <p:cTn id="25" presetID="31"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1000" fill="hold"/>
                                        <p:tgtEl>
                                          <p:spTgt spid="47"/>
                                        </p:tgtEl>
                                        <p:attrNameLst>
                                          <p:attrName>ppt_w</p:attrName>
                                        </p:attrNameLst>
                                      </p:cBhvr>
                                      <p:tavLst>
                                        <p:tav tm="0">
                                          <p:val>
                                            <p:fltVal val="0"/>
                                          </p:val>
                                        </p:tav>
                                        <p:tav tm="100000">
                                          <p:val>
                                            <p:strVal val="#ppt_w"/>
                                          </p:val>
                                        </p:tav>
                                      </p:tavLst>
                                    </p:anim>
                                    <p:anim calcmode="lin" valueType="num">
                                      <p:cBhvr>
                                        <p:cTn id="28" dur="1000" fill="hold"/>
                                        <p:tgtEl>
                                          <p:spTgt spid="47"/>
                                        </p:tgtEl>
                                        <p:attrNameLst>
                                          <p:attrName>ppt_h</p:attrName>
                                        </p:attrNameLst>
                                      </p:cBhvr>
                                      <p:tavLst>
                                        <p:tav tm="0">
                                          <p:val>
                                            <p:fltVal val="0"/>
                                          </p:val>
                                        </p:tav>
                                        <p:tav tm="100000">
                                          <p:val>
                                            <p:strVal val="#ppt_h"/>
                                          </p:val>
                                        </p:tav>
                                      </p:tavLst>
                                    </p:anim>
                                    <p:anim calcmode="lin" valueType="num">
                                      <p:cBhvr>
                                        <p:cTn id="29" dur="1000" fill="hold"/>
                                        <p:tgtEl>
                                          <p:spTgt spid="47"/>
                                        </p:tgtEl>
                                        <p:attrNameLst>
                                          <p:attrName>style.rotation</p:attrName>
                                        </p:attrNameLst>
                                      </p:cBhvr>
                                      <p:tavLst>
                                        <p:tav tm="0">
                                          <p:val>
                                            <p:fltVal val="90"/>
                                          </p:val>
                                        </p:tav>
                                        <p:tav tm="100000">
                                          <p:val>
                                            <p:fltVal val="0"/>
                                          </p:val>
                                        </p:tav>
                                      </p:tavLst>
                                    </p:anim>
                                    <p:animEffect transition="in" filter="fade">
                                      <p:cBhvr>
                                        <p:cTn id="30" dur="1000"/>
                                        <p:tgtEl>
                                          <p:spTgt spid="47"/>
                                        </p:tgtEl>
                                      </p:cBhvr>
                                    </p:animEffect>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wipe(left)">
                                      <p:cBhvr>
                                        <p:cTn id="34" dur="750"/>
                                        <p:tgtEl>
                                          <p:spTgt spid="54"/>
                                        </p:tgtEl>
                                      </p:cBhvr>
                                    </p:animEffect>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63"/>
                                        </p:tgtEl>
                                        <p:attrNameLst>
                                          <p:attrName>style.visibility</p:attrName>
                                        </p:attrNameLst>
                                      </p:cBhvr>
                                      <p:to>
                                        <p:strVal val="visible"/>
                                      </p:to>
                                    </p:set>
                                    <p:animEffect transition="in" filter="wipe(left)">
                                      <p:cBhvr>
                                        <p:cTn id="38" dur="750"/>
                                        <p:tgtEl>
                                          <p:spTgt spid="63"/>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67"/>
                                        </p:tgtEl>
                                        <p:attrNameLst>
                                          <p:attrName>style.visibility</p:attrName>
                                        </p:attrNameLst>
                                      </p:cBhvr>
                                      <p:to>
                                        <p:strVal val="visible"/>
                                      </p:to>
                                    </p:set>
                                    <p:anim calcmode="lin" valueType="num">
                                      <p:cBhvr>
                                        <p:cTn id="42" dur="500" fill="hold"/>
                                        <p:tgtEl>
                                          <p:spTgt spid="67"/>
                                        </p:tgtEl>
                                        <p:attrNameLst>
                                          <p:attrName>ppt_w</p:attrName>
                                        </p:attrNameLst>
                                      </p:cBhvr>
                                      <p:tavLst>
                                        <p:tav tm="0">
                                          <p:val>
                                            <p:fltVal val="0"/>
                                          </p:val>
                                        </p:tav>
                                        <p:tav tm="100000">
                                          <p:val>
                                            <p:strVal val="#ppt_w"/>
                                          </p:val>
                                        </p:tav>
                                      </p:tavLst>
                                    </p:anim>
                                    <p:anim calcmode="lin" valueType="num">
                                      <p:cBhvr>
                                        <p:cTn id="43" dur="500" fill="hold"/>
                                        <p:tgtEl>
                                          <p:spTgt spid="67"/>
                                        </p:tgtEl>
                                        <p:attrNameLst>
                                          <p:attrName>ppt_h</p:attrName>
                                        </p:attrNameLst>
                                      </p:cBhvr>
                                      <p:tavLst>
                                        <p:tav tm="0">
                                          <p:val>
                                            <p:fltVal val="0"/>
                                          </p:val>
                                        </p:tav>
                                        <p:tav tm="100000">
                                          <p:val>
                                            <p:strVal val="#ppt_h"/>
                                          </p:val>
                                        </p:tav>
                                      </p:tavLst>
                                    </p:anim>
                                    <p:animEffect transition="in" filter="fade">
                                      <p:cBhvr>
                                        <p:cTn id="44" dur="500"/>
                                        <p:tgtEl>
                                          <p:spTgt spid="67"/>
                                        </p:tgtEl>
                                      </p:cBhvr>
                                    </p:animEffect>
                                  </p:childTnLst>
                                </p:cTn>
                              </p:par>
                            </p:childTnLst>
                          </p:cTn>
                        </p:par>
                        <p:par>
                          <p:cTn id="45" fill="hold">
                            <p:stCondLst>
                              <p:cond delay="4000"/>
                            </p:stCondLst>
                            <p:childTnLst>
                              <p:par>
                                <p:cTn id="46" presetID="31" presetClass="entr" presetSubtype="0" fill="hold" grpId="0" nodeType="afterEffect">
                                  <p:stCondLst>
                                    <p:cond delay="0"/>
                                  </p:stCondLst>
                                  <p:childTnLst>
                                    <p:set>
                                      <p:cBhvr>
                                        <p:cTn id="47" dur="1" fill="hold">
                                          <p:stCondLst>
                                            <p:cond delay="0"/>
                                          </p:stCondLst>
                                        </p:cTn>
                                        <p:tgtEl>
                                          <p:spTgt spid="48"/>
                                        </p:tgtEl>
                                        <p:attrNameLst>
                                          <p:attrName>style.visibility</p:attrName>
                                        </p:attrNameLst>
                                      </p:cBhvr>
                                      <p:to>
                                        <p:strVal val="visible"/>
                                      </p:to>
                                    </p:set>
                                    <p:anim calcmode="lin" valueType="num">
                                      <p:cBhvr>
                                        <p:cTn id="48" dur="1000" fill="hold"/>
                                        <p:tgtEl>
                                          <p:spTgt spid="48"/>
                                        </p:tgtEl>
                                        <p:attrNameLst>
                                          <p:attrName>ppt_w</p:attrName>
                                        </p:attrNameLst>
                                      </p:cBhvr>
                                      <p:tavLst>
                                        <p:tav tm="0">
                                          <p:val>
                                            <p:fltVal val="0"/>
                                          </p:val>
                                        </p:tav>
                                        <p:tav tm="100000">
                                          <p:val>
                                            <p:strVal val="#ppt_w"/>
                                          </p:val>
                                        </p:tav>
                                      </p:tavLst>
                                    </p:anim>
                                    <p:anim calcmode="lin" valueType="num">
                                      <p:cBhvr>
                                        <p:cTn id="49" dur="1000" fill="hold"/>
                                        <p:tgtEl>
                                          <p:spTgt spid="48"/>
                                        </p:tgtEl>
                                        <p:attrNameLst>
                                          <p:attrName>ppt_h</p:attrName>
                                        </p:attrNameLst>
                                      </p:cBhvr>
                                      <p:tavLst>
                                        <p:tav tm="0">
                                          <p:val>
                                            <p:fltVal val="0"/>
                                          </p:val>
                                        </p:tav>
                                        <p:tav tm="100000">
                                          <p:val>
                                            <p:strVal val="#ppt_h"/>
                                          </p:val>
                                        </p:tav>
                                      </p:tavLst>
                                    </p:anim>
                                    <p:anim calcmode="lin" valueType="num">
                                      <p:cBhvr>
                                        <p:cTn id="50" dur="1000" fill="hold"/>
                                        <p:tgtEl>
                                          <p:spTgt spid="48"/>
                                        </p:tgtEl>
                                        <p:attrNameLst>
                                          <p:attrName>style.rotation</p:attrName>
                                        </p:attrNameLst>
                                      </p:cBhvr>
                                      <p:tavLst>
                                        <p:tav tm="0">
                                          <p:val>
                                            <p:fltVal val="90"/>
                                          </p:val>
                                        </p:tav>
                                        <p:tav tm="100000">
                                          <p:val>
                                            <p:fltVal val="0"/>
                                          </p:val>
                                        </p:tav>
                                      </p:tavLst>
                                    </p:anim>
                                    <p:animEffect transition="in" filter="fade">
                                      <p:cBhvr>
                                        <p:cTn id="51" dur="1000"/>
                                        <p:tgtEl>
                                          <p:spTgt spid="48"/>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wipe(left)">
                                      <p:cBhvr>
                                        <p:cTn id="55" dur="750"/>
                                        <p:tgtEl>
                                          <p:spTgt spid="86"/>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wipe(left)">
                                      <p:cBhvr>
                                        <p:cTn id="59" dur="750"/>
                                        <p:tgtEl>
                                          <p:spTgt spid="64"/>
                                        </p:tgtEl>
                                      </p:cBhvr>
                                    </p:animEffect>
                                  </p:childTnLst>
                                </p:cTn>
                              </p:par>
                            </p:childTnLst>
                          </p:cTn>
                        </p:par>
                        <p:par>
                          <p:cTn id="60" fill="hold">
                            <p:stCondLst>
                              <p:cond delay="6500"/>
                            </p:stCondLst>
                            <p:childTnLst>
                              <p:par>
                                <p:cTn id="61" presetID="53" presetClass="entr" presetSubtype="16" fill="hold" nodeType="after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Effect transition="in" filter="fade">
                                      <p:cBhvr>
                                        <p:cTn id="65" dur="500"/>
                                        <p:tgtEl>
                                          <p:spTgt spid="70"/>
                                        </p:tgtEl>
                                      </p:cBhvr>
                                    </p:animEffect>
                                  </p:childTnLst>
                                </p:cTn>
                              </p:par>
                            </p:childTnLst>
                          </p:cTn>
                        </p:par>
                        <p:par>
                          <p:cTn id="66" fill="hold">
                            <p:stCondLst>
                              <p:cond delay="7000"/>
                            </p:stCondLst>
                            <p:childTnLst>
                              <p:par>
                                <p:cTn id="67" presetID="31" presetClass="entr" presetSubtype="0"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1000" fill="hold"/>
                                        <p:tgtEl>
                                          <p:spTgt spid="49"/>
                                        </p:tgtEl>
                                        <p:attrNameLst>
                                          <p:attrName>ppt_w</p:attrName>
                                        </p:attrNameLst>
                                      </p:cBhvr>
                                      <p:tavLst>
                                        <p:tav tm="0">
                                          <p:val>
                                            <p:fltVal val="0"/>
                                          </p:val>
                                        </p:tav>
                                        <p:tav tm="100000">
                                          <p:val>
                                            <p:strVal val="#ppt_w"/>
                                          </p:val>
                                        </p:tav>
                                      </p:tavLst>
                                    </p:anim>
                                    <p:anim calcmode="lin" valueType="num">
                                      <p:cBhvr>
                                        <p:cTn id="70" dur="1000" fill="hold"/>
                                        <p:tgtEl>
                                          <p:spTgt spid="49"/>
                                        </p:tgtEl>
                                        <p:attrNameLst>
                                          <p:attrName>ppt_h</p:attrName>
                                        </p:attrNameLst>
                                      </p:cBhvr>
                                      <p:tavLst>
                                        <p:tav tm="0">
                                          <p:val>
                                            <p:fltVal val="0"/>
                                          </p:val>
                                        </p:tav>
                                        <p:tav tm="100000">
                                          <p:val>
                                            <p:strVal val="#ppt_h"/>
                                          </p:val>
                                        </p:tav>
                                      </p:tavLst>
                                    </p:anim>
                                    <p:anim calcmode="lin" valueType="num">
                                      <p:cBhvr>
                                        <p:cTn id="71" dur="1000" fill="hold"/>
                                        <p:tgtEl>
                                          <p:spTgt spid="49"/>
                                        </p:tgtEl>
                                        <p:attrNameLst>
                                          <p:attrName>style.rotation</p:attrName>
                                        </p:attrNameLst>
                                      </p:cBhvr>
                                      <p:tavLst>
                                        <p:tav tm="0">
                                          <p:val>
                                            <p:fltVal val="90"/>
                                          </p:val>
                                        </p:tav>
                                        <p:tav tm="100000">
                                          <p:val>
                                            <p:fltVal val="0"/>
                                          </p:val>
                                        </p:tav>
                                      </p:tavLst>
                                    </p:anim>
                                    <p:animEffect transition="in" filter="fade">
                                      <p:cBhvr>
                                        <p:cTn id="72" dur="1000"/>
                                        <p:tgtEl>
                                          <p:spTgt spid="49"/>
                                        </p:tgtEl>
                                      </p:cBhvr>
                                    </p:animEffect>
                                  </p:childTnLst>
                                </p:cTn>
                              </p:par>
                            </p:childTnLst>
                          </p:cTn>
                        </p:par>
                        <p:par>
                          <p:cTn id="73" fill="hold">
                            <p:stCondLst>
                              <p:cond delay="8000"/>
                            </p:stCondLst>
                            <p:childTnLst>
                              <p:par>
                                <p:cTn id="74" presetID="22" presetClass="entr" presetSubtype="8" fill="hold" grpId="0" nodeType="afterEffect">
                                  <p:stCondLst>
                                    <p:cond delay="0"/>
                                  </p:stCondLst>
                                  <p:childTnLst>
                                    <p:set>
                                      <p:cBhvr>
                                        <p:cTn id="75" dur="1" fill="hold">
                                          <p:stCondLst>
                                            <p:cond delay="0"/>
                                          </p:stCondLst>
                                        </p:cTn>
                                        <p:tgtEl>
                                          <p:spTgt spid="56"/>
                                        </p:tgtEl>
                                        <p:attrNameLst>
                                          <p:attrName>style.visibility</p:attrName>
                                        </p:attrNameLst>
                                      </p:cBhvr>
                                      <p:to>
                                        <p:strVal val="visible"/>
                                      </p:to>
                                    </p:set>
                                    <p:animEffect transition="in" filter="wipe(left)">
                                      <p:cBhvr>
                                        <p:cTn id="76" dur="750"/>
                                        <p:tgtEl>
                                          <p:spTgt spid="56"/>
                                        </p:tgtEl>
                                      </p:cBhvr>
                                    </p:animEffect>
                                  </p:childTnLst>
                                </p:cTn>
                              </p:par>
                            </p:childTnLst>
                          </p:cTn>
                        </p:par>
                        <p:par>
                          <p:cTn id="77" fill="hold">
                            <p:stCondLst>
                              <p:cond delay="8750"/>
                            </p:stCondLst>
                            <p:childTnLst>
                              <p:par>
                                <p:cTn id="78" presetID="22" presetClass="entr" presetSubtype="1"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wipe(up)">
                                      <p:cBhvr>
                                        <p:cTn id="80" dur="750"/>
                                        <p:tgtEl>
                                          <p:spTgt spid="65"/>
                                        </p:tgtEl>
                                      </p:cBhvr>
                                    </p:animEffect>
                                  </p:childTnLst>
                                </p:cTn>
                              </p:par>
                            </p:childTnLst>
                          </p:cTn>
                        </p:par>
                        <p:par>
                          <p:cTn id="81" fill="hold">
                            <p:stCondLst>
                              <p:cond delay="9500"/>
                            </p:stCondLst>
                            <p:childTnLst>
                              <p:par>
                                <p:cTn id="82" presetID="53" presetClass="entr" presetSubtype="16" fill="hold" nodeType="afterEffect">
                                  <p:stCondLst>
                                    <p:cond delay="0"/>
                                  </p:stCondLst>
                                  <p:childTnLst>
                                    <p:set>
                                      <p:cBhvr>
                                        <p:cTn id="83" dur="1" fill="hold">
                                          <p:stCondLst>
                                            <p:cond delay="0"/>
                                          </p:stCondLst>
                                        </p:cTn>
                                        <p:tgtEl>
                                          <p:spTgt spid="73"/>
                                        </p:tgtEl>
                                        <p:attrNameLst>
                                          <p:attrName>style.visibility</p:attrName>
                                        </p:attrNameLst>
                                      </p:cBhvr>
                                      <p:to>
                                        <p:strVal val="visible"/>
                                      </p:to>
                                    </p:set>
                                    <p:anim calcmode="lin" valueType="num">
                                      <p:cBhvr>
                                        <p:cTn id="84" dur="500" fill="hold"/>
                                        <p:tgtEl>
                                          <p:spTgt spid="73"/>
                                        </p:tgtEl>
                                        <p:attrNameLst>
                                          <p:attrName>ppt_w</p:attrName>
                                        </p:attrNameLst>
                                      </p:cBhvr>
                                      <p:tavLst>
                                        <p:tav tm="0">
                                          <p:val>
                                            <p:fltVal val="0"/>
                                          </p:val>
                                        </p:tav>
                                        <p:tav tm="100000">
                                          <p:val>
                                            <p:strVal val="#ppt_w"/>
                                          </p:val>
                                        </p:tav>
                                      </p:tavLst>
                                    </p:anim>
                                    <p:anim calcmode="lin" valueType="num">
                                      <p:cBhvr>
                                        <p:cTn id="85" dur="500" fill="hold"/>
                                        <p:tgtEl>
                                          <p:spTgt spid="73"/>
                                        </p:tgtEl>
                                        <p:attrNameLst>
                                          <p:attrName>ppt_h</p:attrName>
                                        </p:attrNameLst>
                                      </p:cBhvr>
                                      <p:tavLst>
                                        <p:tav tm="0">
                                          <p:val>
                                            <p:fltVal val="0"/>
                                          </p:val>
                                        </p:tav>
                                        <p:tav tm="100000">
                                          <p:val>
                                            <p:strVal val="#ppt_h"/>
                                          </p:val>
                                        </p:tav>
                                      </p:tavLst>
                                    </p:anim>
                                    <p:animEffect transition="in" filter="fade">
                                      <p:cBhvr>
                                        <p:cTn id="86" dur="500"/>
                                        <p:tgtEl>
                                          <p:spTgt spid="73"/>
                                        </p:tgtEl>
                                      </p:cBhvr>
                                    </p:animEffect>
                                  </p:childTnLst>
                                </p:cTn>
                              </p:par>
                            </p:childTnLst>
                          </p:cTn>
                        </p:par>
                        <p:par>
                          <p:cTn id="87" fill="hold">
                            <p:stCondLst>
                              <p:cond delay="10000"/>
                            </p:stCondLst>
                            <p:childTnLst>
                              <p:par>
                                <p:cTn id="88" presetID="31" presetClass="entr" presetSubtype="0" fill="hold" grpId="0" nodeType="afterEffect">
                                  <p:stCondLst>
                                    <p:cond delay="0"/>
                                  </p:stCondLst>
                                  <p:childTnLst>
                                    <p:set>
                                      <p:cBhvr>
                                        <p:cTn id="89" dur="1" fill="hold">
                                          <p:stCondLst>
                                            <p:cond delay="0"/>
                                          </p:stCondLst>
                                        </p:cTn>
                                        <p:tgtEl>
                                          <p:spTgt spid="50"/>
                                        </p:tgtEl>
                                        <p:attrNameLst>
                                          <p:attrName>style.visibility</p:attrName>
                                        </p:attrNameLst>
                                      </p:cBhvr>
                                      <p:to>
                                        <p:strVal val="visible"/>
                                      </p:to>
                                    </p:set>
                                    <p:anim calcmode="lin" valueType="num">
                                      <p:cBhvr>
                                        <p:cTn id="90" dur="1000" fill="hold"/>
                                        <p:tgtEl>
                                          <p:spTgt spid="50"/>
                                        </p:tgtEl>
                                        <p:attrNameLst>
                                          <p:attrName>ppt_w</p:attrName>
                                        </p:attrNameLst>
                                      </p:cBhvr>
                                      <p:tavLst>
                                        <p:tav tm="0">
                                          <p:val>
                                            <p:fltVal val="0"/>
                                          </p:val>
                                        </p:tav>
                                        <p:tav tm="100000">
                                          <p:val>
                                            <p:strVal val="#ppt_w"/>
                                          </p:val>
                                        </p:tav>
                                      </p:tavLst>
                                    </p:anim>
                                    <p:anim calcmode="lin" valueType="num">
                                      <p:cBhvr>
                                        <p:cTn id="91" dur="1000" fill="hold"/>
                                        <p:tgtEl>
                                          <p:spTgt spid="50"/>
                                        </p:tgtEl>
                                        <p:attrNameLst>
                                          <p:attrName>ppt_h</p:attrName>
                                        </p:attrNameLst>
                                      </p:cBhvr>
                                      <p:tavLst>
                                        <p:tav tm="0">
                                          <p:val>
                                            <p:fltVal val="0"/>
                                          </p:val>
                                        </p:tav>
                                        <p:tav tm="100000">
                                          <p:val>
                                            <p:strVal val="#ppt_h"/>
                                          </p:val>
                                        </p:tav>
                                      </p:tavLst>
                                    </p:anim>
                                    <p:anim calcmode="lin" valueType="num">
                                      <p:cBhvr>
                                        <p:cTn id="92" dur="1000" fill="hold"/>
                                        <p:tgtEl>
                                          <p:spTgt spid="50"/>
                                        </p:tgtEl>
                                        <p:attrNameLst>
                                          <p:attrName>style.rotation</p:attrName>
                                        </p:attrNameLst>
                                      </p:cBhvr>
                                      <p:tavLst>
                                        <p:tav tm="0">
                                          <p:val>
                                            <p:fltVal val="90"/>
                                          </p:val>
                                        </p:tav>
                                        <p:tav tm="100000">
                                          <p:val>
                                            <p:fltVal val="0"/>
                                          </p:val>
                                        </p:tav>
                                      </p:tavLst>
                                    </p:anim>
                                    <p:animEffect transition="in" filter="fade">
                                      <p:cBhvr>
                                        <p:cTn id="93" dur="1000"/>
                                        <p:tgtEl>
                                          <p:spTgt spid="50"/>
                                        </p:tgtEl>
                                      </p:cBhvr>
                                    </p:animEffect>
                                  </p:childTnLst>
                                </p:cTn>
                              </p:par>
                            </p:childTnLst>
                          </p:cTn>
                        </p:par>
                        <p:par>
                          <p:cTn id="94" fill="hold">
                            <p:stCondLst>
                              <p:cond delay="11000"/>
                            </p:stCondLst>
                            <p:childTnLst>
                              <p:par>
                                <p:cTn id="95" presetID="22" presetClass="entr" presetSubtype="1" fill="hold" grpId="0" nodeType="after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wipe(up)">
                                      <p:cBhvr>
                                        <p:cTn id="97" dur="750"/>
                                        <p:tgtEl>
                                          <p:spTgt spid="57"/>
                                        </p:tgtEl>
                                      </p:cBhvr>
                                    </p:animEffect>
                                  </p:childTnLst>
                                </p:cTn>
                              </p:par>
                            </p:childTnLst>
                          </p:cTn>
                        </p:par>
                        <p:par>
                          <p:cTn id="98" fill="hold">
                            <p:stCondLst>
                              <p:cond delay="11750"/>
                            </p:stCondLst>
                            <p:childTnLst>
                              <p:par>
                                <p:cTn id="99" presetID="22" presetClass="entr" presetSubtype="2"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Effect transition="in" filter="wipe(right)">
                                      <p:cBhvr>
                                        <p:cTn id="101" dur="750"/>
                                        <p:tgtEl>
                                          <p:spTgt spid="66"/>
                                        </p:tgtEl>
                                      </p:cBhvr>
                                    </p:animEffect>
                                  </p:childTnLst>
                                </p:cTn>
                              </p:par>
                            </p:childTnLst>
                          </p:cTn>
                        </p:par>
                        <p:par>
                          <p:cTn id="102" fill="hold">
                            <p:stCondLst>
                              <p:cond delay="12500"/>
                            </p:stCondLst>
                            <p:childTnLst>
                              <p:par>
                                <p:cTn id="103" presetID="53" presetClass="entr" presetSubtype="16" fill="hold" nodeType="after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500" fill="hold"/>
                                        <p:tgtEl>
                                          <p:spTgt spid="76"/>
                                        </p:tgtEl>
                                        <p:attrNameLst>
                                          <p:attrName>ppt_w</p:attrName>
                                        </p:attrNameLst>
                                      </p:cBhvr>
                                      <p:tavLst>
                                        <p:tav tm="0">
                                          <p:val>
                                            <p:fltVal val="0"/>
                                          </p:val>
                                        </p:tav>
                                        <p:tav tm="100000">
                                          <p:val>
                                            <p:strVal val="#ppt_w"/>
                                          </p:val>
                                        </p:tav>
                                      </p:tavLst>
                                    </p:anim>
                                    <p:anim calcmode="lin" valueType="num">
                                      <p:cBhvr>
                                        <p:cTn id="106" dur="500" fill="hold"/>
                                        <p:tgtEl>
                                          <p:spTgt spid="76"/>
                                        </p:tgtEl>
                                        <p:attrNameLst>
                                          <p:attrName>ppt_h</p:attrName>
                                        </p:attrNameLst>
                                      </p:cBhvr>
                                      <p:tavLst>
                                        <p:tav tm="0">
                                          <p:val>
                                            <p:fltVal val="0"/>
                                          </p:val>
                                        </p:tav>
                                        <p:tav tm="100000">
                                          <p:val>
                                            <p:strVal val="#ppt_h"/>
                                          </p:val>
                                        </p:tav>
                                      </p:tavLst>
                                    </p:anim>
                                    <p:animEffect transition="in" filter="fade">
                                      <p:cBhvr>
                                        <p:cTn id="107" dur="500"/>
                                        <p:tgtEl>
                                          <p:spTgt spid="76"/>
                                        </p:tgtEl>
                                      </p:cBhvr>
                                    </p:animEffect>
                                  </p:childTnLst>
                                </p:cTn>
                              </p:par>
                            </p:childTnLst>
                          </p:cTn>
                        </p:par>
                        <p:par>
                          <p:cTn id="108" fill="hold">
                            <p:stCondLst>
                              <p:cond delay="13000"/>
                            </p:stCondLst>
                            <p:childTnLst>
                              <p:par>
                                <p:cTn id="109" presetID="31" presetClass="entr" presetSubtype="0" fill="hold" grpId="0" nodeType="afterEffect">
                                  <p:stCondLst>
                                    <p:cond delay="0"/>
                                  </p:stCondLst>
                                  <p:childTnLst>
                                    <p:set>
                                      <p:cBhvr>
                                        <p:cTn id="110" dur="1" fill="hold">
                                          <p:stCondLst>
                                            <p:cond delay="0"/>
                                          </p:stCondLst>
                                        </p:cTn>
                                        <p:tgtEl>
                                          <p:spTgt spid="53"/>
                                        </p:tgtEl>
                                        <p:attrNameLst>
                                          <p:attrName>style.visibility</p:attrName>
                                        </p:attrNameLst>
                                      </p:cBhvr>
                                      <p:to>
                                        <p:strVal val="visible"/>
                                      </p:to>
                                    </p:set>
                                    <p:anim calcmode="lin" valueType="num">
                                      <p:cBhvr>
                                        <p:cTn id="111" dur="1000" fill="hold"/>
                                        <p:tgtEl>
                                          <p:spTgt spid="53"/>
                                        </p:tgtEl>
                                        <p:attrNameLst>
                                          <p:attrName>ppt_w</p:attrName>
                                        </p:attrNameLst>
                                      </p:cBhvr>
                                      <p:tavLst>
                                        <p:tav tm="0">
                                          <p:val>
                                            <p:fltVal val="0"/>
                                          </p:val>
                                        </p:tav>
                                        <p:tav tm="100000">
                                          <p:val>
                                            <p:strVal val="#ppt_w"/>
                                          </p:val>
                                        </p:tav>
                                      </p:tavLst>
                                    </p:anim>
                                    <p:anim calcmode="lin" valueType="num">
                                      <p:cBhvr>
                                        <p:cTn id="112" dur="1000" fill="hold"/>
                                        <p:tgtEl>
                                          <p:spTgt spid="53"/>
                                        </p:tgtEl>
                                        <p:attrNameLst>
                                          <p:attrName>ppt_h</p:attrName>
                                        </p:attrNameLst>
                                      </p:cBhvr>
                                      <p:tavLst>
                                        <p:tav tm="0">
                                          <p:val>
                                            <p:fltVal val="0"/>
                                          </p:val>
                                        </p:tav>
                                        <p:tav tm="100000">
                                          <p:val>
                                            <p:strVal val="#ppt_h"/>
                                          </p:val>
                                        </p:tav>
                                      </p:tavLst>
                                    </p:anim>
                                    <p:anim calcmode="lin" valueType="num">
                                      <p:cBhvr>
                                        <p:cTn id="113" dur="1000" fill="hold"/>
                                        <p:tgtEl>
                                          <p:spTgt spid="53"/>
                                        </p:tgtEl>
                                        <p:attrNameLst>
                                          <p:attrName>style.rotation</p:attrName>
                                        </p:attrNameLst>
                                      </p:cBhvr>
                                      <p:tavLst>
                                        <p:tav tm="0">
                                          <p:val>
                                            <p:fltVal val="90"/>
                                          </p:val>
                                        </p:tav>
                                        <p:tav tm="100000">
                                          <p:val>
                                            <p:fltVal val="0"/>
                                          </p:val>
                                        </p:tav>
                                      </p:tavLst>
                                    </p:anim>
                                    <p:animEffect transition="in" filter="fade">
                                      <p:cBhvr>
                                        <p:cTn id="114" dur="1000"/>
                                        <p:tgtEl>
                                          <p:spTgt spid="53"/>
                                        </p:tgtEl>
                                      </p:cBhvr>
                                    </p:animEffect>
                                  </p:childTnLst>
                                </p:cTn>
                              </p:par>
                            </p:childTnLst>
                          </p:cTn>
                        </p:par>
                        <p:par>
                          <p:cTn id="115" fill="hold">
                            <p:stCondLst>
                              <p:cond delay="14000"/>
                            </p:stCondLst>
                            <p:childTnLst>
                              <p:par>
                                <p:cTn id="116" presetID="22" presetClass="entr" presetSubtype="8" fill="hold" grpId="0" nodeType="afterEffect">
                                  <p:stCondLst>
                                    <p:cond delay="0"/>
                                  </p:stCondLst>
                                  <p:childTnLst>
                                    <p:set>
                                      <p:cBhvr>
                                        <p:cTn id="117" dur="1" fill="hold">
                                          <p:stCondLst>
                                            <p:cond delay="0"/>
                                          </p:stCondLst>
                                        </p:cTn>
                                        <p:tgtEl>
                                          <p:spTgt spid="58"/>
                                        </p:tgtEl>
                                        <p:attrNameLst>
                                          <p:attrName>style.visibility</p:attrName>
                                        </p:attrNameLst>
                                      </p:cBhvr>
                                      <p:to>
                                        <p:strVal val="visible"/>
                                      </p:to>
                                    </p:set>
                                    <p:animEffect transition="in" filter="wipe(left)">
                                      <p:cBhvr>
                                        <p:cTn id="118" dur="750"/>
                                        <p:tgtEl>
                                          <p:spTgt spid="58"/>
                                        </p:tgtEl>
                                      </p:cBhvr>
                                    </p:animEffect>
                                  </p:childTnLst>
                                </p:cTn>
                              </p:par>
                            </p:childTnLst>
                          </p:cTn>
                        </p:par>
                        <p:par>
                          <p:cTn id="119" fill="hold">
                            <p:stCondLst>
                              <p:cond delay="14750"/>
                            </p:stCondLst>
                            <p:childTnLst>
                              <p:par>
                                <p:cTn id="120" presetID="22" presetClass="entr" presetSubtype="8" fill="hold" grpId="0" nodeType="afterEffect">
                                  <p:stCondLst>
                                    <p:cond delay="0"/>
                                  </p:stCondLst>
                                  <p:childTnLst>
                                    <p:set>
                                      <p:cBhvr>
                                        <p:cTn id="121" dur="1" fill="hold">
                                          <p:stCondLst>
                                            <p:cond delay="0"/>
                                          </p:stCondLst>
                                        </p:cTn>
                                        <p:tgtEl>
                                          <p:spTgt spid="62"/>
                                        </p:tgtEl>
                                        <p:attrNameLst>
                                          <p:attrName>style.visibility</p:attrName>
                                        </p:attrNameLst>
                                      </p:cBhvr>
                                      <p:to>
                                        <p:strVal val="visible"/>
                                      </p:to>
                                    </p:set>
                                    <p:animEffect transition="in" filter="wipe(left)">
                                      <p:cBhvr>
                                        <p:cTn id="122" dur="500"/>
                                        <p:tgtEl>
                                          <p:spTgt spid="62"/>
                                        </p:tgtEl>
                                      </p:cBhvr>
                                    </p:animEffect>
                                  </p:childTnLst>
                                </p:cTn>
                              </p:par>
                            </p:childTnLst>
                          </p:cTn>
                        </p:par>
                        <p:par>
                          <p:cTn id="123" fill="hold">
                            <p:stCondLst>
                              <p:cond delay="15250"/>
                            </p:stCondLst>
                            <p:childTnLst>
                              <p:par>
                                <p:cTn id="124" presetID="53" presetClass="entr" presetSubtype="16" fill="hold" nodeType="afterEffect">
                                  <p:stCondLst>
                                    <p:cond delay="0"/>
                                  </p:stCondLst>
                                  <p:childTnLst>
                                    <p:set>
                                      <p:cBhvr>
                                        <p:cTn id="125" dur="1" fill="hold">
                                          <p:stCondLst>
                                            <p:cond delay="0"/>
                                          </p:stCondLst>
                                        </p:cTn>
                                        <p:tgtEl>
                                          <p:spTgt spid="59"/>
                                        </p:tgtEl>
                                        <p:attrNameLst>
                                          <p:attrName>style.visibility</p:attrName>
                                        </p:attrNameLst>
                                      </p:cBhvr>
                                      <p:to>
                                        <p:strVal val="visible"/>
                                      </p:to>
                                    </p:set>
                                    <p:anim calcmode="lin" valueType="num">
                                      <p:cBhvr>
                                        <p:cTn id="126" dur="500" fill="hold"/>
                                        <p:tgtEl>
                                          <p:spTgt spid="59"/>
                                        </p:tgtEl>
                                        <p:attrNameLst>
                                          <p:attrName>ppt_w</p:attrName>
                                        </p:attrNameLst>
                                      </p:cBhvr>
                                      <p:tavLst>
                                        <p:tav tm="0">
                                          <p:val>
                                            <p:fltVal val="0"/>
                                          </p:val>
                                        </p:tav>
                                        <p:tav tm="100000">
                                          <p:val>
                                            <p:strVal val="#ppt_w"/>
                                          </p:val>
                                        </p:tav>
                                      </p:tavLst>
                                    </p:anim>
                                    <p:anim calcmode="lin" valueType="num">
                                      <p:cBhvr>
                                        <p:cTn id="127" dur="500" fill="hold"/>
                                        <p:tgtEl>
                                          <p:spTgt spid="59"/>
                                        </p:tgtEl>
                                        <p:attrNameLst>
                                          <p:attrName>ppt_h</p:attrName>
                                        </p:attrNameLst>
                                      </p:cBhvr>
                                      <p:tavLst>
                                        <p:tav tm="0">
                                          <p:val>
                                            <p:fltVal val="0"/>
                                          </p:val>
                                        </p:tav>
                                        <p:tav tm="100000">
                                          <p:val>
                                            <p:strVal val="#ppt_h"/>
                                          </p:val>
                                        </p:tav>
                                      </p:tavLst>
                                    </p:anim>
                                    <p:animEffect transition="in" filter="fade">
                                      <p:cBhvr>
                                        <p:cTn id="12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 grpId="0"/>
      <p:bldP spid="50" grpId="0" animBg="1"/>
      <p:bldP spid="49" grpId="0" animBg="1"/>
      <p:bldP spid="48" grpId="0" animBg="1"/>
      <p:bldP spid="47" grpId="0" animBg="1"/>
      <p:bldP spid="54" grpId="0"/>
      <p:bldP spid="56" grpId="0"/>
      <p:bldP spid="57" grpId="0"/>
      <p:bldP spid="58" grpId="0"/>
      <p:bldP spid="62" grpId="0"/>
      <p:bldP spid="63" grpId="0"/>
      <p:bldP spid="64" grpId="0"/>
      <p:bldP spid="65" grpId="0"/>
      <p:bldP spid="66"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1303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2018-09-01T21:56:49Z</dcterms:modified>
</cp:coreProperties>
</file>