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44985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145B856D-AEF4-480F-A57A-3D49884028BD}"/>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extBox 8">
            <a:extLst>
              <a:ext uri="{FF2B5EF4-FFF2-40B4-BE49-F238E27FC236}">
                <a16:creationId xmlns:a16="http://schemas.microsoft.com/office/drawing/2014/main" id="{B615E962-BDA3-4E8F-9617-A25353840545}"/>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5F7760E8-892C-4B98-8C16-76FE314160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 name="Parallelogram 2">
            <a:extLst>
              <a:ext uri="{FF2B5EF4-FFF2-40B4-BE49-F238E27FC236}">
                <a16:creationId xmlns:a16="http://schemas.microsoft.com/office/drawing/2014/main" id="{7BBBB9FF-01DA-4E8D-BAE4-73B7D8835C42}"/>
              </a:ext>
            </a:extLst>
          </p:cNvPr>
          <p:cNvSpPr/>
          <p:nvPr/>
        </p:nvSpPr>
        <p:spPr>
          <a:xfrm flipV="1">
            <a:off x="5843644" y="822961"/>
            <a:ext cx="2057399" cy="1221856"/>
          </a:xfrm>
          <a:prstGeom prst="parallelogram">
            <a:avLst>
              <a:gd name="adj" fmla="val 63423"/>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7064241D-592F-4510-83F2-1ED6B4EF8151}"/>
              </a:ext>
            </a:extLst>
          </p:cNvPr>
          <p:cNvGrpSpPr/>
          <p:nvPr/>
        </p:nvGrpSpPr>
        <p:grpSpPr>
          <a:xfrm>
            <a:off x="6410572" y="996412"/>
            <a:ext cx="5185868" cy="960120"/>
            <a:chOff x="6410572" y="996412"/>
            <a:chExt cx="5185868" cy="960120"/>
          </a:xfrm>
        </p:grpSpPr>
        <p:sp>
          <p:nvSpPr>
            <p:cNvPr id="13" name="Rectangle 12">
              <a:extLst>
                <a:ext uri="{FF2B5EF4-FFF2-40B4-BE49-F238E27FC236}">
                  <a16:creationId xmlns:a16="http://schemas.microsoft.com/office/drawing/2014/main" id="{9AAC865E-98B5-4375-A7FD-332F92BB0859}"/>
                </a:ext>
              </a:extLst>
            </p:cNvPr>
            <p:cNvSpPr/>
            <p:nvPr/>
          </p:nvSpPr>
          <p:spPr>
            <a:xfrm>
              <a:off x="6410572" y="99641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0A53E17-3417-441A-B4A2-D8ADDBC55879}"/>
                </a:ext>
              </a:extLst>
            </p:cNvPr>
            <p:cNvSpPr/>
            <p:nvPr/>
          </p:nvSpPr>
          <p:spPr>
            <a:xfrm>
              <a:off x="10580236" y="99641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7976BEE4-5137-4550-92DD-A9509B75B2AE}"/>
              </a:ext>
            </a:extLst>
          </p:cNvPr>
          <p:cNvSpPr txBox="1"/>
          <p:nvPr/>
        </p:nvSpPr>
        <p:spPr>
          <a:xfrm>
            <a:off x="7252611" y="104236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6" name="Freeform 37">
            <a:extLst>
              <a:ext uri="{FF2B5EF4-FFF2-40B4-BE49-F238E27FC236}">
                <a16:creationId xmlns:a16="http://schemas.microsoft.com/office/drawing/2014/main" id="{D5DC8D62-6D72-41A9-A9C0-739514AA0F4F}"/>
              </a:ext>
            </a:extLst>
          </p:cNvPr>
          <p:cNvSpPr>
            <a:spLocks noChangeAspect="1" noEditPoints="1"/>
          </p:cNvSpPr>
          <p:nvPr/>
        </p:nvSpPr>
        <p:spPr bwMode="auto">
          <a:xfrm>
            <a:off x="11090440" y="1295748"/>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Parallelogram 21">
            <a:extLst>
              <a:ext uri="{FF2B5EF4-FFF2-40B4-BE49-F238E27FC236}">
                <a16:creationId xmlns:a16="http://schemas.microsoft.com/office/drawing/2014/main" id="{18CE4CE0-4AD0-4C9C-B2A2-F0C5F566F406}"/>
              </a:ext>
            </a:extLst>
          </p:cNvPr>
          <p:cNvSpPr/>
          <p:nvPr/>
        </p:nvSpPr>
        <p:spPr>
          <a:xfrm flipV="1">
            <a:off x="5459596" y="2377441"/>
            <a:ext cx="2057399" cy="1221856"/>
          </a:xfrm>
          <a:prstGeom prst="parallelogram">
            <a:avLst>
              <a:gd name="adj" fmla="val 63423"/>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602E23F-A819-4591-BC59-25D865C43EC9}"/>
              </a:ext>
            </a:extLst>
          </p:cNvPr>
          <p:cNvGrpSpPr/>
          <p:nvPr/>
        </p:nvGrpSpPr>
        <p:grpSpPr>
          <a:xfrm>
            <a:off x="6026524" y="2550892"/>
            <a:ext cx="5185868" cy="960120"/>
            <a:chOff x="6026524" y="2550892"/>
            <a:chExt cx="5185868" cy="960120"/>
          </a:xfrm>
        </p:grpSpPr>
        <p:sp>
          <p:nvSpPr>
            <p:cNvPr id="23" name="Rectangle 22">
              <a:extLst>
                <a:ext uri="{FF2B5EF4-FFF2-40B4-BE49-F238E27FC236}">
                  <a16:creationId xmlns:a16="http://schemas.microsoft.com/office/drawing/2014/main" id="{91E04D36-2F8E-4CFA-897A-15A3598AFEE5}"/>
                </a:ext>
              </a:extLst>
            </p:cNvPr>
            <p:cNvSpPr/>
            <p:nvPr/>
          </p:nvSpPr>
          <p:spPr>
            <a:xfrm>
              <a:off x="6026524" y="255089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495039E-AC72-4753-818D-2E0D43F24D6E}"/>
                </a:ext>
              </a:extLst>
            </p:cNvPr>
            <p:cNvSpPr/>
            <p:nvPr/>
          </p:nvSpPr>
          <p:spPr>
            <a:xfrm>
              <a:off x="10196188" y="255089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C668D94F-6FC9-4EAB-9A6A-56ADFED3323E}"/>
              </a:ext>
            </a:extLst>
          </p:cNvPr>
          <p:cNvSpPr txBox="1"/>
          <p:nvPr/>
        </p:nvSpPr>
        <p:spPr>
          <a:xfrm>
            <a:off x="6868563" y="259684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0" name="Parallelogram 29">
            <a:extLst>
              <a:ext uri="{FF2B5EF4-FFF2-40B4-BE49-F238E27FC236}">
                <a16:creationId xmlns:a16="http://schemas.microsoft.com/office/drawing/2014/main" id="{935AF894-3D85-46BC-8517-71719BB9A017}"/>
              </a:ext>
            </a:extLst>
          </p:cNvPr>
          <p:cNvSpPr/>
          <p:nvPr/>
        </p:nvSpPr>
        <p:spPr>
          <a:xfrm flipV="1">
            <a:off x="5075548" y="3931921"/>
            <a:ext cx="2057399" cy="1221856"/>
          </a:xfrm>
          <a:prstGeom prst="parallelogram">
            <a:avLst>
              <a:gd name="adj" fmla="val 63423"/>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B9DEE255-721D-4BB6-8A86-C8512E57A861}"/>
              </a:ext>
            </a:extLst>
          </p:cNvPr>
          <p:cNvGrpSpPr/>
          <p:nvPr/>
        </p:nvGrpSpPr>
        <p:grpSpPr>
          <a:xfrm>
            <a:off x="5642476" y="4105372"/>
            <a:ext cx="5185868" cy="960120"/>
            <a:chOff x="5642476" y="4105372"/>
            <a:chExt cx="5185868" cy="960120"/>
          </a:xfrm>
        </p:grpSpPr>
        <p:sp>
          <p:nvSpPr>
            <p:cNvPr id="31" name="Rectangle 30">
              <a:extLst>
                <a:ext uri="{FF2B5EF4-FFF2-40B4-BE49-F238E27FC236}">
                  <a16:creationId xmlns:a16="http://schemas.microsoft.com/office/drawing/2014/main" id="{5119A598-0430-49CF-AF80-B381ED91AA4A}"/>
                </a:ext>
              </a:extLst>
            </p:cNvPr>
            <p:cNvSpPr/>
            <p:nvPr/>
          </p:nvSpPr>
          <p:spPr>
            <a:xfrm>
              <a:off x="5642476" y="410537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14588AA-0CAA-44F5-992E-3567B98F49F3}"/>
                </a:ext>
              </a:extLst>
            </p:cNvPr>
            <p:cNvSpPr/>
            <p:nvPr/>
          </p:nvSpPr>
          <p:spPr>
            <a:xfrm>
              <a:off x="9812140" y="410537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38883BCB-8532-40C6-8B33-2FB710FC83B2}"/>
              </a:ext>
            </a:extLst>
          </p:cNvPr>
          <p:cNvSpPr txBox="1"/>
          <p:nvPr/>
        </p:nvSpPr>
        <p:spPr>
          <a:xfrm>
            <a:off x="6484515" y="415132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8" name="Parallelogram 37">
            <a:extLst>
              <a:ext uri="{FF2B5EF4-FFF2-40B4-BE49-F238E27FC236}">
                <a16:creationId xmlns:a16="http://schemas.microsoft.com/office/drawing/2014/main" id="{6807782D-3D56-4208-9397-5F4607AA345B}"/>
              </a:ext>
            </a:extLst>
          </p:cNvPr>
          <p:cNvSpPr/>
          <p:nvPr/>
        </p:nvSpPr>
        <p:spPr>
          <a:xfrm flipV="1">
            <a:off x="4691500" y="5486401"/>
            <a:ext cx="2057399" cy="1221856"/>
          </a:xfrm>
          <a:prstGeom prst="parallelogram">
            <a:avLst>
              <a:gd name="adj" fmla="val 63423"/>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BB1A566E-F63E-4552-BFC8-056468EC9714}"/>
              </a:ext>
            </a:extLst>
          </p:cNvPr>
          <p:cNvGrpSpPr/>
          <p:nvPr/>
        </p:nvGrpSpPr>
        <p:grpSpPr>
          <a:xfrm>
            <a:off x="5258428" y="5659852"/>
            <a:ext cx="5185868" cy="960120"/>
            <a:chOff x="5258428" y="5659852"/>
            <a:chExt cx="5185868" cy="960120"/>
          </a:xfrm>
        </p:grpSpPr>
        <p:sp>
          <p:nvSpPr>
            <p:cNvPr id="39" name="Rectangle 38">
              <a:extLst>
                <a:ext uri="{FF2B5EF4-FFF2-40B4-BE49-F238E27FC236}">
                  <a16:creationId xmlns:a16="http://schemas.microsoft.com/office/drawing/2014/main" id="{6E1C1F1F-1F78-404F-9D49-16F82196CC43}"/>
                </a:ext>
              </a:extLst>
            </p:cNvPr>
            <p:cNvSpPr/>
            <p:nvPr/>
          </p:nvSpPr>
          <p:spPr>
            <a:xfrm>
              <a:off x="5258428" y="565985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CAB6270-CF0A-4500-ABE5-9FCBB34BF95E}"/>
                </a:ext>
              </a:extLst>
            </p:cNvPr>
            <p:cNvSpPr/>
            <p:nvPr/>
          </p:nvSpPr>
          <p:spPr>
            <a:xfrm>
              <a:off x="9428092" y="565985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TextBox 42">
            <a:extLst>
              <a:ext uri="{FF2B5EF4-FFF2-40B4-BE49-F238E27FC236}">
                <a16:creationId xmlns:a16="http://schemas.microsoft.com/office/drawing/2014/main" id="{8AF43C46-2087-4B7F-B764-2986857771CB}"/>
              </a:ext>
            </a:extLst>
          </p:cNvPr>
          <p:cNvSpPr txBox="1"/>
          <p:nvPr/>
        </p:nvSpPr>
        <p:spPr>
          <a:xfrm>
            <a:off x="6100467" y="570580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7" name="Freeform 41">
            <a:extLst>
              <a:ext uri="{FF2B5EF4-FFF2-40B4-BE49-F238E27FC236}">
                <a16:creationId xmlns:a16="http://schemas.microsoft.com/office/drawing/2014/main" id="{85A3465E-DFE3-4CF8-80AC-BA00229161EB}"/>
              </a:ext>
            </a:extLst>
          </p:cNvPr>
          <p:cNvSpPr>
            <a:spLocks noChangeAspect="1" noEditPoints="1"/>
          </p:cNvSpPr>
          <p:nvPr/>
        </p:nvSpPr>
        <p:spPr bwMode="auto">
          <a:xfrm>
            <a:off x="9823962" y="595768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01">
            <a:extLst>
              <a:ext uri="{FF2B5EF4-FFF2-40B4-BE49-F238E27FC236}">
                <a16:creationId xmlns:a16="http://schemas.microsoft.com/office/drawing/2014/main" id="{50F53784-653C-4B2C-A25B-3DAA5CE07639}"/>
              </a:ext>
            </a:extLst>
          </p:cNvPr>
          <p:cNvSpPr>
            <a:spLocks noChangeAspect="1" noEditPoints="1"/>
          </p:cNvSpPr>
          <p:nvPr/>
        </p:nvSpPr>
        <p:spPr bwMode="auto">
          <a:xfrm>
            <a:off x="10626195" y="283892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91">
            <a:extLst>
              <a:ext uri="{FF2B5EF4-FFF2-40B4-BE49-F238E27FC236}">
                <a16:creationId xmlns:a16="http://schemas.microsoft.com/office/drawing/2014/main" id="{796BCCA6-2FA4-4BC0-9F04-C3D9B05F9C75}"/>
              </a:ext>
            </a:extLst>
          </p:cNvPr>
          <p:cNvSpPr>
            <a:spLocks noChangeAspect="1" noEditPoints="1"/>
          </p:cNvSpPr>
          <p:nvPr/>
        </p:nvSpPr>
        <p:spPr bwMode="auto">
          <a:xfrm>
            <a:off x="10278833" y="440255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3">
            <a:extLst>
              <a:ext uri="{FF2B5EF4-FFF2-40B4-BE49-F238E27FC236}">
                <a16:creationId xmlns:a16="http://schemas.microsoft.com/office/drawing/2014/main" id="{50CD9055-CF94-4157-90F8-9E967C329252}"/>
              </a:ext>
            </a:extLst>
          </p:cNvPr>
          <p:cNvGrpSpPr/>
          <p:nvPr/>
        </p:nvGrpSpPr>
        <p:grpSpPr>
          <a:xfrm>
            <a:off x="5760720" y="822960"/>
            <a:ext cx="1371600" cy="1143003"/>
            <a:chOff x="5760720" y="822960"/>
            <a:chExt cx="1371600" cy="1143003"/>
          </a:xfrm>
          <a:solidFill>
            <a:srgbClr val="FE4A1E"/>
          </a:solidFill>
        </p:grpSpPr>
        <p:sp>
          <p:nvSpPr>
            <p:cNvPr id="2" name="Isosceles Triangle 1">
              <a:extLst>
                <a:ext uri="{FF2B5EF4-FFF2-40B4-BE49-F238E27FC236}">
                  <a16:creationId xmlns:a16="http://schemas.microsoft.com/office/drawing/2014/main" id="{F827546E-5460-4779-A01D-CDAB7D129528}"/>
                </a:ext>
              </a:extLst>
            </p:cNvPr>
            <p:cNvSpPr/>
            <p:nvPr/>
          </p:nvSpPr>
          <p:spPr>
            <a:xfrm rot="10800000">
              <a:off x="5760720" y="822963"/>
              <a:ext cx="1371600" cy="1143000"/>
            </a:xfrm>
            <a:prstGeom prst="triangle">
              <a:avLst>
                <a:gd name="adj" fmla="val 52904"/>
              </a:avLst>
            </a:pr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C7BD4B3-9F95-47ED-88D6-FE6608D34E9E}"/>
                </a:ext>
              </a:extLst>
            </p:cNvPr>
            <p:cNvSpPr txBox="1"/>
            <p:nvPr/>
          </p:nvSpPr>
          <p:spPr>
            <a:xfrm>
              <a:off x="6204743" y="822960"/>
              <a:ext cx="462326" cy="830997"/>
            </a:xfrm>
            <a:prstGeom prst="rect">
              <a:avLst/>
            </a:prstGeom>
            <a:noFill/>
          </p:spPr>
          <p:txBody>
            <a:bodyPr wrap="square" rtlCol="0">
              <a:spAutoFit/>
            </a:bodyPr>
            <a:lstStyle/>
            <a:p>
              <a:pPr algn="ctr"/>
              <a:r>
                <a:rPr lang="en-US" sz="4800" dirty="0">
                  <a:solidFill>
                    <a:schemeClr val="bg1"/>
                  </a:solidFill>
                </a:rPr>
                <a:t>A</a:t>
              </a:r>
            </a:p>
          </p:txBody>
        </p:sp>
      </p:grpSp>
      <p:grpSp>
        <p:nvGrpSpPr>
          <p:cNvPr id="5" name="Group 4">
            <a:extLst>
              <a:ext uri="{FF2B5EF4-FFF2-40B4-BE49-F238E27FC236}">
                <a16:creationId xmlns:a16="http://schemas.microsoft.com/office/drawing/2014/main" id="{134A511D-9F39-4920-BEA3-D38B41D565E3}"/>
              </a:ext>
            </a:extLst>
          </p:cNvPr>
          <p:cNvGrpSpPr/>
          <p:nvPr/>
        </p:nvGrpSpPr>
        <p:grpSpPr>
          <a:xfrm>
            <a:off x="5376672" y="2377440"/>
            <a:ext cx="1371600" cy="1143003"/>
            <a:chOff x="5376672" y="2377440"/>
            <a:chExt cx="1371600" cy="1143003"/>
          </a:xfrm>
        </p:grpSpPr>
        <p:sp>
          <p:nvSpPr>
            <p:cNvPr id="24" name="Isosceles Triangle 23">
              <a:extLst>
                <a:ext uri="{FF2B5EF4-FFF2-40B4-BE49-F238E27FC236}">
                  <a16:creationId xmlns:a16="http://schemas.microsoft.com/office/drawing/2014/main" id="{36A065B9-BAE4-4B49-A5C0-63F2BE7BB491}"/>
                </a:ext>
              </a:extLst>
            </p:cNvPr>
            <p:cNvSpPr/>
            <p:nvPr/>
          </p:nvSpPr>
          <p:spPr>
            <a:xfrm rot="10800000">
              <a:off x="5376672" y="2377443"/>
              <a:ext cx="1371600" cy="1143000"/>
            </a:xfrm>
            <a:prstGeom prst="triangle">
              <a:avLst>
                <a:gd name="adj" fmla="val 52904"/>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B438B45-1D1E-469D-93D3-202C937E8DFD}"/>
                </a:ext>
              </a:extLst>
            </p:cNvPr>
            <p:cNvSpPr txBox="1"/>
            <p:nvPr/>
          </p:nvSpPr>
          <p:spPr>
            <a:xfrm>
              <a:off x="5820695" y="2377440"/>
              <a:ext cx="462326" cy="830997"/>
            </a:xfrm>
            <a:prstGeom prst="rect">
              <a:avLst/>
            </a:prstGeom>
            <a:noFill/>
          </p:spPr>
          <p:txBody>
            <a:bodyPr wrap="square" rtlCol="0">
              <a:spAutoFit/>
            </a:bodyPr>
            <a:lstStyle/>
            <a:p>
              <a:pPr algn="ctr"/>
              <a:r>
                <a:rPr lang="en-US" sz="4800" dirty="0">
                  <a:solidFill>
                    <a:schemeClr val="bg1"/>
                  </a:solidFill>
                </a:rPr>
                <a:t>B</a:t>
              </a:r>
            </a:p>
          </p:txBody>
        </p:sp>
      </p:grpSp>
      <p:grpSp>
        <p:nvGrpSpPr>
          <p:cNvPr id="6" name="Group 5">
            <a:extLst>
              <a:ext uri="{FF2B5EF4-FFF2-40B4-BE49-F238E27FC236}">
                <a16:creationId xmlns:a16="http://schemas.microsoft.com/office/drawing/2014/main" id="{37BE0B5B-02BC-4A3E-AA58-DB9493CD762B}"/>
              </a:ext>
            </a:extLst>
          </p:cNvPr>
          <p:cNvGrpSpPr/>
          <p:nvPr/>
        </p:nvGrpSpPr>
        <p:grpSpPr>
          <a:xfrm>
            <a:off x="4992624" y="3931920"/>
            <a:ext cx="1371600" cy="1143003"/>
            <a:chOff x="4992624" y="3931920"/>
            <a:chExt cx="1371600" cy="1143003"/>
          </a:xfrm>
        </p:grpSpPr>
        <p:sp>
          <p:nvSpPr>
            <p:cNvPr id="32" name="Isosceles Triangle 31">
              <a:extLst>
                <a:ext uri="{FF2B5EF4-FFF2-40B4-BE49-F238E27FC236}">
                  <a16:creationId xmlns:a16="http://schemas.microsoft.com/office/drawing/2014/main" id="{7AE702F9-7BF9-49E7-9CC9-D268005E44AA}"/>
                </a:ext>
              </a:extLst>
            </p:cNvPr>
            <p:cNvSpPr/>
            <p:nvPr/>
          </p:nvSpPr>
          <p:spPr>
            <a:xfrm rot="10800000">
              <a:off x="4992624" y="3931923"/>
              <a:ext cx="1371600" cy="1143000"/>
            </a:xfrm>
            <a:prstGeom prst="triangle">
              <a:avLst>
                <a:gd name="adj" fmla="val 52904"/>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5220126C-0A77-4232-B549-54FFBC8CA55F}"/>
                </a:ext>
              </a:extLst>
            </p:cNvPr>
            <p:cNvSpPr txBox="1"/>
            <p:nvPr/>
          </p:nvSpPr>
          <p:spPr>
            <a:xfrm>
              <a:off x="5436647" y="3931920"/>
              <a:ext cx="462326" cy="830997"/>
            </a:xfrm>
            <a:prstGeom prst="rect">
              <a:avLst/>
            </a:prstGeom>
            <a:noFill/>
          </p:spPr>
          <p:txBody>
            <a:bodyPr wrap="square" rtlCol="0">
              <a:spAutoFit/>
            </a:bodyPr>
            <a:lstStyle/>
            <a:p>
              <a:pPr algn="ctr"/>
              <a:r>
                <a:rPr lang="en-US" sz="4800" dirty="0">
                  <a:solidFill>
                    <a:schemeClr val="bg1"/>
                  </a:solidFill>
                </a:rPr>
                <a:t>C</a:t>
              </a:r>
            </a:p>
          </p:txBody>
        </p:sp>
      </p:grpSp>
      <p:grpSp>
        <p:nvGrpSpPr>
          <p:cNvPr id="8" name="Group 7">
            <a:extLst>
              <a:ext uri="{FF2B5EF4-FFF2-40B4-BE49-F238E27FC236}">
                <a16:creationId xmlns:a16="http://schemas.microsoft.com/office/drawing/2014/main" id="{43515013-3D60-46C9-9B3A-730D4DA703ED}"/>
              </a:ext>
            </a:extLst>
          </p:cNvPr>
          <p:cNvGrpSpPr/>
          <p:nvPr/>
        </p:nvGrpSpPr>
        <p:grpSpPr>
          <a:xfrm>
            <a:off x="4608576" y="5486400"/>
            <a:ext cx="1371600" cy="1143003"/>
            <a:chOff x="4608576" y="5486400"/>
            <a:chExt cx="1371600" cy="1143003"/>
          </a:xfrm>
        </p:grpSpPr>
        <p:sp>
          <p:nvSpPr>
            <p:cNvPr id="40" name="Isosceles Triangle 39">
              <a:extLst>
                <a:ext uri="{FF2B5EF4-FFF2-40B4-BE49-F238E27FC236}">
                  <a16:creationId xmlns:a16="http://schemas.microsoft.com/office/drawing/2014/main" id="{8CD9042E-6512-4A5F-ACB4-277345263FC9}"/>
                </a:ext>
              </a:extLst>
            </p:cNvPr>
            <p:cNvSpPr/>
            <p:nvPr/>
          </p:nvSpPr>
          <p:spPr>
            <a:xfrm rot="10800000">
              <a:off x="4608576" y="5486403"/>
              <a:ext cx="1371600" cy="1143000"/>
            </a:xfrm>
            <a:prstGeom prst="triangle">
              <a:avLst>
                <a:gd name="adj" fmla="val 52904"/>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095DA35F-EB84-472B-8880-4EBF90E39EA9}"/>
                </a:ext>
              </a:extLst>
            </p:cNvPr>
            <p:cNvSpPr txBox="1"/>
            <p:nvPr/>
          </p:nvSpPr>
          <p:spPr>
            <a:xfrm>
              <a:off x="5052599" y="5486400"/>
              <a:ext cx="462326" cy="830997"/>
            </a:xfrm>
            <a:prstGeom prst="rect">
              <a:avLst/>
            </a:prstGeom>
            <a:noFill/>
          </p:spPr>
          <p:txBody>
            <a:bodyPr wrap="square" rtlCol="0">
              <a:spAutoFit/>
            </a:bodyPr>
            <a:lstStyle/>
            <a:p>
              <a:pPr algn="ctr"/>
              <a:r>
                <a:rPr lang="en-US" sz="4800" dirty="0">
                  <a:solidFill>
                    <a:schemeClr val="bg1"/>
                  </a:solidFill>
                </a:rPr>
                <a:t>D</a:t>
              </a:r>
            </a:p>
          </p:txBody>
        </p:sp>
      </p:grpSp>
      <p:pic>
        <p:nvPicPr>
          <p:cNvPr id="44" name="Picture 43">
            <a:hlinkClick r:id="rId2"/>
            <a:extLst>
              <a:ext uri="{FF2B5EF4-FFF2-40B4-BE49-F238E27FC236}">
                <a16:creationId xmlns:a16="http://schemas.microsoft.com/office/drawing/2014/main" id="{716F9B8D-C464-4061-ABF8-17C282E439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8568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anim calcmode="lin" valueType="num">
                                      <p:cBhvr>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anim calcmode="lin" valueType="num">
                                      <p:cBhvr>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500"/>
                                        <p:tgtEl>
                                          <p:spTgt spid="9">
                                            <p:txEl>
                                              <p:pRg st="3" end="3"/>
                                            </p:txEl>
                                          </p:spTgt>
                                        </p:tgtEl>
                                      </p:cBhvr>
                                    </p:animEffect>
                                    <p:anim calcmode="lin" valueType="num">
                                      <p:cBhvr>
                                        <p:cTn id="2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anim calcmode="lin" valueType="num">
                                      <p:cBhvr>
                                        <p:cTn id="3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anim calcmode="lin" valueType="num">
                                      <p:cBhvr>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9">
                                            <p:txEl>
                                              <p:pRg st="9" end="9"/>
                                            </p:txEl>
                                          </p:spTgt>
                                        </p:tgtEl>
                                        <p:attrNameLst>
                                          <p:attrName>style.visibility</p:attrName>
                                        </p:attrNameLst>
                                      </p:cBhvr>
                                      <p:to>
                                        <p:strVal val="visible"/>
                                      </p:to>
                                    </p:set>
                                    <p:animEffect transition="in" filter="fade">
                                      <p:cBhvr>
                                        <p:cTn id="44" dur="500"/>
                                        <p:tgtEl>
                                          <p:spTgt spid="9">
                                            <p:txEl>
                                              <p:pRg st="9" end="9"/>
                                            </p:txEl>
                                          </p:spTgt>
                                        </p:tgtEl>
                                      </p:cBhvr>
                                    </p:animEffect>
                                    <p:anim calcmode="lin" valueType="num">
                                      <p:cBhvr>
                                        <p:cTn id="4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4" fill="hold" grpId="0" nodeType="after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down)">
                                      <p:cBhvr>
                                        <p:cTn id="50" dur="500"/>
                                        <p:tgtEl>
                                          <p:spTgt spid="3"/>
                                        </p:tgtEl>
                                      </p:cBhvr>
                                    </p:animEffect>
                                  </p:childTnLst>
                                </p:cTn>
                              </p:par>
                            </p:childTnLst>
                          </p:cTn>
                        </p:par>
                        <p:par>
                          <p:cTn id="51" fill="hold">
                            <p:stCondLst>
                              <p:cond delay="4000"/>
                            </p:stCondLst>
                            <p:childTnLst>
                              <p:par>
                                <p:cTn id="52" presetID="22" presetClass="entr" presetSubtype="1"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up)">
                                      <p:cBhvr>
                                        <p:cTn id="54" dur="500"/>
                                        <p:tgtEl>
                                          <p:spTgt spid="4"/>
                                        </p:tgtEl>
                                      </p:cBhvr>
                                    </p:animEffect>
                                  </p:childTnLst>
                                </p:cTn>
                              </p:par>
                            </p:childTnLst>
                          </p:cTn>
                        </p:par>
                        <p:par>
                          <p:cTn id="55" fill="hold">
                            <p:stCondLst>
                              <p:cond delay="4500"/>
                            </p:stCondLst>
                            <p:childTnLst>
                              <p:par>
                                <p:cTn id="56" presetID="2" presetClass="entr" presetSubtype="2" fill="hold"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500" fill="hold"/>
                                        <p:tgtEl>
                                          <p:spTgt spid="45"/>
                                        </p:tgtEl>
                                        <p:attrNameLst>
                                          <p:attrName>ppt_x</p:attrName>
                                        </p:attrNameLst>
                                      </p:cBhvr>
                                      <p:tavLst>
                                        <p:tav tm="0">
                                          <p:val>
                                            <p:strVal val="1+#ppt_w/2"/>
                                          </p:val>
                                        </p:tav>
                                        <p:tav tm="100000">
                                          <p:val>
                                            <p:strVal val="#ppt_x"/>
                                          </p:val>
                                        </p:tav>
                                      </p:tavLst>
                                    </p:anim>
                                    <p:anim calcmode="lin" valueType="num">
                                      <p:cBhvr additive="base">
                                        <p:cTn id="59" dur="500" fill="hold"/>
                                        <p:tgtEl>
                                          <p:spTgt spid="45"/>
                                        </p:tgtEl>
                                        <p:attrNameLst>
                                          <p:attrName>ppt_y</p:attrName>
                                        </p:attrNameLst>
                                      </p:cBhvr>
                                      <p:tavLst>
                                        <p:tav tm="0">
                                          <p:val>
                                            <p:strVal val="#ppt_y"/>
                                          </p:val>
                                        </p:tav>
                                        <p:tav tm="100000">
                                          <p:val>
                                            <p:strVal val="#ppt_y"/>
                                          </p:val>
                                        </p:tav>
                                      </p:tavLst>
                                    </p:anim>
                                  </p:childTnLst>
                                </p:cTn>
                              </p:par>
                              <p:par>
                                <p:cTn id="60" presetID="2" presetClass="entr" presetSubtype="2"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5000"/>
                            </p:stCondLst>
                            <p:childTnLst>
                              <p:par>
                                <p:cTn id="65" presetID="22" presetClass="entr" presetSubtype="1"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up)">
                                      <p:cBhvr>
                                        <p:cTn id="67" dur="1000"/>
                                        <p:tgtEl>
                                          <p:spTgt spid="15"/>
                                        </p:tgtEl>
                                      </p:cBhvr>
                                    </p:animEffect>
                                  </p:childTnLst>
                                </p:cTn>
                              </p:par>
                            </p:childTnLst>
                          </p:cTn>
                        </p:par>
                        <p:par>
                          <p:cTn id="68" fill="hold">
                            <p:stCondLst>
                              <p:cond delay="6000"/>
                            </p:stCondLst>
                            <p:childTnLst>
                              <p:par>
                                <p:cTn id="69" presetID="22" presetClass="entr" presetSubtype="4"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down)">
                                      <p:cBhvr>
                                        <p:cTn id="71" dur="500"/>
                                        <p:tgtEl>
                                          <p:spTgt spid="22"/>
                                        </p:tgtEl>
                                      </p:cBhvr>
                                    </p:animEffect>
                                  </p:childTnLst>
                                </p:cTn>
                              </p:par>
                            </p:childTnLst>
                          </p:cTn>
                        </p:par>
                        <p:par>
                          <p:cTn id="72" fill="hold">
                            <p:stCondLst>
                              <p:cond delay="6500"/>
                            </p:stCondLst>
                            <p:childTnLst>
                              <p:par>
                                <p:cTn id="73" presetID="22" presetClass="entr" presetSubtype="1" fill="hold"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up)">
                                      <p:cBhvr>
                                        <p:cTn id="75" dur="500"/>
                                        <p:tgtEl>
                                          <p:spTgt spid="5"/>
                                        </p:tgtEl>
                                      </p:cBhvr>
                                    </p:animEffect>
                                  </p:childTnLst>
                                </p:cTn>
                              </p:par>
                            </p:childTnLst>
                          </p:cTn>
                        </p:par>
                        <p:par>
                          <p:cTn id="76" fill="hold">
                            <p:stCondLst>
                              <p:cond delay="7000"/>
                            </p:stCondLst>
                            <p:childTnLst>
                              <p:par>
                                <p:cTn id="77" presetID="2" presetClass="entr" presetSubtype="2"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additive="base">
                                        <p:cTn id="83" dur="500" fill="hold"/>
                                        <p:tgtEl>
                                          <p:spTgt spid="18"/>
                                        </p:tgtEl>
                                        <p:attrNameLst>
                                          <p:attrName>ppt_x</p:attrName>
                                        </p:attrNameLst>
                                      </p:cBhvr>
                                      <p:tavLst>
                                        <p:tav tm="0">
                                          <p:val>
                                            <p:strVal val="1+#ppt_w/2"/>
                                          </p:val>
                                        </p:tav>
                                        <p:tav tm="100000">
                                          <p:val>
                                            <p:strVal val="#ppt_x"/>
                                          </p:val>
                                        </p:tav>
                                      </p:tavLst>
                                    </p:anim>
                                    <p:anim calcmode="lin" valueType="num">
                                      <p:cBhvr additive="base">
                                        <p:cTn id="84" dur="500" fill="hold"/>
                                        <p:tgtEl>
                                          <p:spTgt spid="18"/>
                                        </p:tgtEl>
                                        <p:attrNameLst>
                                          <p:attrName>ppt_y</p:attrName>
                                        </p:attrNameLst>
                                      </p:cBhvr>
                                      <p:tavLst>
                                        <p:tav tm="0">
                                          <p:val>
                                            <p:strVal val="#ppt_y"/>
                                          </p:val>
                                        </p:tav>
                                        <p:tav tm="100000">
                                          <p:val>
                                            <p:strVal val="#ppt_y"/>
                                          </p:val>
                                        </p:tav>
                                      </p:tavLst>
                                    </p:anim>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wipe(up)">
                                      <p:cBhvr>
                                        <p:cTn id="88" dur="1000"/>
                                        <p:tgtEl>
                                          <p:spTgt spid="27"/>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down)">
                                      <p:cBhvr>
                                        <p:cTn id="92" dur="500"/>
                                        <p:tgtEl>
                                          <p:spTgt spid="30"/>
                                        </p:tgtEl>
                                      </p:cBhvr>
                                    </p:animEffect>
                                  </p:childTnLst>
                                </p:cTn>
                              </p:par>
                            </p:childTnLst>
                          </p:cTn>
                        </p:par>
                        <p:par>
                          <p:cTn id="93" fill="hold">
                            <p:stCondLst>
                              <p:cond delay="9000"/>
                            </p:stCondLst>
                            <p:childTnLst>
                              <p:par>
                                <p:cTn id="94" presetID="22" presetClass="entr" presetSubtype="1" fill="hold" nodeType="after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childTnLst>
                          </p:cTn>
                        </p:par>
                        <p:par>
                          <p:cTn id="97" fill="hold">
                            <p:stCondLst>
                              <p:cond delay="9500"/>
                            </p:stCondLst>
                            <p:childTnLst>
                              <p:par>
                                <p:cTn id="98" presetID="2" presetClass="entr" presetSubtype="2" fill="hold" nodeType="afterEffect">
                                  <p:stCondLst>
                                    <p:cond delay="0"/>
                                  </p:stCondLst>
                                  <p:childTnLst>
                                    <p:set>
                                      <p:cBhvr>
                                        <p:cTn id="99" dur="1" fill="hold">
                                          <p:stCondLst>
                                            <p:cond delay="0"/>
                                          </p:stCondLst>
                                        </p:cTn>
                                        <p:tgtEl>
                                          <p:spTgt spid="47"/>
                                        </p:tgtEl>
                                        <p:attrNameLst>
                                          <p:attrName>style.visibility</p:attrName>
                                        </p:attrNameLst>
                                      </p:cBhvr>
                                      <p:to>
                                        <p:strVal val="visible"/>
                                      </p:to>
                                    </p:set>
                                    <p:anim calcmode="lin" valueType="num">
                                      <p:cBhvr additive="base">
                                        <p:cTn id="100" dur="500" fill="hold"/>
                                        <p:tgtEl>
                                          <p:spTgt spid="47"/>
                                        </p:tgtEl>
                                        <p:attrNameLst>
                                          <p:attrName>ppt_x</p:attrName>
                                        </p:attrNameLst>
                                      </p:cBhvr>
                                      <p:tavLst>
                                        <p:tav tm="0">
                                          <p:val>
                                            <p:strVal val="1+#ppt_w/2"/>
                                          </p:val>
                                        </p:tav>
                                        <p:tav tm="100000">
                                          <p:val>
                                            <p:strVal val="#ppt_x"/>
                                          </p:val>
                                        </p:tav>
                                      </p:tavLst>
                                    </p:anim>
                                    <p:anim calcmode="lin" valueType="num">
                                      <p:cBhvr additive="base">
                                        <p:cTn id="101" dur="500" fill="hold"/>
                                        <p:tgtEl>
                                          <p:spTgt spid="4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500" fill="hold"/>
                                        <p:tgtEl>
                                          <p:spTgt spid="19"/>
                                        </p:tgtEl>
                                        <p:attrNameLst>
                                          <p:attrName>ppt_x</p:attrName>
                                        </p:attrNameLst>
                                      </p:cBhvr>
                                      <p:tavLst>
                                        <p:tav tm="0">
                                          <p:val>
                                            <p:strVal val="1+#ppt_w/2"/>
                                          </p:val>
                                        </p:tav>
                                        <p:tav tm="100000">
                                          <p:val>
                                            <p:strVal val="#ppt_x"/>
                                          </p:val>
                                        </p:tav>
                                      </p:tavLst>
                                    </p:anim>
                                    <p:anim calcmode="lin" valueType="num">
                                      <p:cBhvr additive="base">
                                        <p:cTn id="105" dur="500" fill="hold"/>
                                        <p:tgtEl>
                                          <p:spTgt spid="19"/>
                                        </p:tgtEl>
                                        <p:attrNameLst>
                                          <p:attrName>ppt_y</p:attrName>
                                        </p:attrNameLst>
                                      </p:cBhvr>
                                      <p:tavLst>
                                        <p:tav tm="0">
                                          <p:val>
                                            <p:strVal val="#ppt_y"/>
                                          </p:val>
                                        </p:tav>
                                        <p:tav tm="100000">
                                          <p:val>
                                            <p:strVal val="#ppt_y"/>
                                          </p:val>
                                        </p:tav>
                                      </p:tavLst>
                                    </p:anim>
                                  </p:childTnLst>
                                </p:cTn>
                              </p:par>
                            </p:childTnLst>
                          </p:cTn>
                        </p:par>
                        <p:par>
                          <p:cTn id="106" fill="hold">
                            <p:stCondLst>
                              <p:cond delay="10000"/>
                            </p:stCondLst>
                            <p:childTnLst>
                              <p:par>
                                <p:cTn id="107" presetID="22" presetClass="entr" presetSubtype="1"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Effect transition="in" filter="wipe(up)">
                                      <p:cBhvr>
                                        <p:cTn id="109" dur="1000"/>
                                        <p:tgtEl>
                                          <p:spTgt spid="35"/>
                                        </p:tgtEl>
                                      </p:cBhvr>
                                    </p:animEffect>
                                  </p:childTnLst>
                                </p:cTn>
                              </p:par>
                            </p:childTnLst>
                          </p:cTn>
                        </p:par>
                        <p:par>
                          <p:cTn id="110" fill="hold">
                            <p:stCondLst>
                              <p:cond delay="11000"/>
                            </p:stCondLst>
                            <p:childTnLst>
                              <p:par>
                                <p:cTn id="111" presetID="22" presetClass="entr" presetSubtype="4" fill="hold" grpId="0" nodeType="afterEffect">
                                  <p:stCondLst>
                                    <p:cond delay="0"/>
                                  </p:stCondLst>
                                  <p:childTnLst>
                                    <p:set>
                                      <p:cBhvr>
                                        <p:cTn id="112" dur="1" fill="hold">
                                          <p:stCondLst>
                                            <p:cond delay="0"/>
                                          </p:stCondLst>
                                        </p:cTn>
                                        <p:tgtEl>
                                          <p:spTgt spid="38"/>
                                        </p:tgtEl>
                                        <p:attrNameLst>
                                          <p:attrName>style.visibility</p:attrName>
                                        </p:attrNameLst>
                                      </p:cBhvr>
                                      <p:to>
                                        <p:strVal val="visible"/>
                                      </p:to>
                                    </p:set>
                                    <p:animEffect transition="in" filter="wipe(down)">
                                      <p:cBhvr>
                                        <p:cTn id="113" dur="500"/>
                                        <p:tgtEl>
                                          <p:spTgt spid="38"/>
                                        </p:tgtEl>
                                      </p:cBhvr>
                                    </p:animEffect>
                                  </p:childTnLst>
                                </p:cTn>
                              </p:par>
                            </p:childTnLst>
                          </p:cTn>
                        </p:par>
                        <p:par>
                          <p:cTn id="114" fill="hold">
                            <p:stCondLst>
                              <p:cond delay="11500"/>
                            </p:stCondLst>
                            <p:childTnLst>
                              <p:par>
                                <p:cTn id="115" presetID="22" presetClass="entr" presetSubtype="1" fill="hold" nodeType="afterEffect">
                                  <p:stCondLst>
                                    <p:cond delay="0"/>
                                  </p:stCondLst>
                                  <p:childTnLst>
                                    <p:set>
                                      <p:cBhvr>
                                        <p:cTn id="116" dur="1" fill="hold">
                                          <p:stCondLst>
                                            <p:cond delay="0"/>
                                          </p:stCondLst>
                                        </p:cTn>
                                        <p:tgtEl>
                                          <p:spTgt spid="8"/>
                                        </p:tgtEl>
                                        <p:attrNameLst>
                                          <p:attrName>style.visibility</p:attrName>
                                        </p:attrNameLst>
                                      </p:cBhvr>
                                      <p:to>
                                        <p:strVal val="visible"/>
                                      </p:to>
                                    </p:set>
                                    <p:animEffect transition="in" filter="wipe(up)">
                                      <p:cBhvr>
                                        <p:cTn id="117" dur="500"/>
                                        <p:tgtEl>
                                          <p:spTgt spid="8"/>
                                        </p:tgtEl>
                                      </p:cBhvr>
                                    </p:animEffect>
                                  </p:childTnLst>
                                </p:cTn>
                              </p:par>
                            </p:childTnLst>
                          </p:cTn>
                        </p:par>
                        <p:par>
                          <p:cTn id="118" fill="hold">
                            <p:stCondLst>
                              <p:cond delay="12000"/>
                            </p:stCondLst>
                            <p:childTnLst>
                              <p:par>
                                <p:cTn id="119" presetID="2" presetClass="entr" presetSubtype="2" fill="hold" nodeType="afterEffect">
                                  <p:stCondLst>
                                    <p:cond delay="0"/>
                                  </p:stCondLst>
                                  <p:childTnLst>
                                    <p:set>
                                      <p:cBhvr>
                                        <p:cTn id="120" dur="1" fill="hold">
                                          <p:stCondLst>
                                            <p:cond delay="0"/>
                                          </p:stCondLst>
                                        </p:cTn>
                                        <p:tgtEl>
                                          <p:spTgt spid="48"/>
                                        </p:tgtEl>
                                        <p:attrNameLst>
                                          <p:attrName>style.visibility</p:attrName>
                                        </p:attrNameLst>
                                      </p:cBhvr>
                                      <p:to>
                                        <p:strVal val="visible"/>
                                      </p:to>
                                    </p:set>
                                    <p:anim calcmode="lin" valueType="num">
                                      <p:cBhvr additive="base">
                                        <p:cTn id="121" dur="500" fill="hold"/>
                                        <p:tgtEl>
                                          <p:spTgt spid="48"/>
                                        </p:tgtEl>
                                        <p:attrNameLst>
                                          <p:attrName>ppt_x</p:attrName>
                                        </p:attrNameLst>
                                      </p:cBhvr>
                                      <p:tavLst>
                                        <p:tav tm="0">
                                          <p:val>
                                            <p:strVal val="1+#ppt_w/2"/>
                                          </p:val>
                                        </p:tav>
                                        <p:tav tm="100000">
                                          <p:val>
                                            <p:strVal val="#ppt_x"/>
                                          </p:val>
                                        </p:tav>
                                      </p:tavLst>
                                    </p:anim>
                                    <p:anim calcmode="lin" valueType="num">
                                      <p:cBhvr additive="base">
                                        <p:cTn id="122" dur="500" fill="hold"/>
                                        <p:tgtEl>
                                          <p:spTgt spid="48"/>
                                        </p:tgtEl>
                                        <p:attrNameLst>
                                          <p:attrName>ppt_y</p:attrName>
                                        </p:attrNameLst>
                                      </p:cBhvr>
                                      <p:tavLst>
                                        <p:tav tm="0">
                                          <p:val>
                                            <p:strVal val="#ppt_y"/>
                                          </p:val>
                                        </p:tav>
                                        <p:tav tm="100000">
                                          <p:val>
                                            <p:strVal val="#ppt_y"/>
                                          </p:val>
                                        </p:tav>
                                      </p:tavLst>
                                    </p:anim>
                                  </p:childTnLst>
                                </p:cTn>
                              </p:par>
                              <p:par>
                                <p:cTn id="123" presetID="2" presetClass="entr" presetSubtype="2" fill="hold" grpId="0" nodeType="withEffect">
                                  <p:stCondLst>
                                    <p:cond delay="0"/>
                                  </p:stCondLst>
                                  <p:childTnLst>
                                    <p:set>
                                      <p:cBhvr>
                                        <p:cTn id="124" dur="1" fill="hold">
                                          <p:stCondLst>
                                            <p:cond delay="0"/>
                                          </p:stCondLst>
                                        </p:cTn>
                                        <p:tgtEl>
                                          <p:spTgt spid="17"/>
                                        </p:tgtEl>
                                        <p:attrNameLst>
                                          <p:attrName>style.visibility</p:attrName>
                                        </p:attrNameLst>
                                      </p:cBhvr>
                                      <p:to>
                                        <p:strVal val="visible"/>
                                      </p:to>
                                    </p:set>
                                    <p:anim calcmode="lin" valueType="num">
                                      <p:cBhvr additive="base">
                                        <p:cTn id="125" dur="500" fill="hold"/>
                                        <p:tgtEl>
                                          <p:spTgt spid="17"/>
                                        </p:tgtEl>
                                        <p:attrNameLst>
                                          <p:attrName>ppt_x</p:attrName>
                                        </p:attrNameLst>
                                      </p:cBhvr>
                                      <p:tavLst>
                                        <p:tav tm="0">
                                          <p:val>
                                            <p:strVal val="1+#ppt_w/2"/>
                                          </p:val>
                                        </p:tav>
                                        <p:tav tm="100000">
                                          <p:val>
                                            <p:strVal val="#ppt_x"/>
                                          </p:val>
                                        </p:tav>
                                      </p:tavLst>
                                    </p:anim>
                                    <p:anim calcmode="lin" valueType="num">
                                      <p:cBhvr additive="base">
                                        <p:cTn id="126" dur="500" fill="hold"/>
                                        <p:tgtEl>
                                          <p:spTgt spid="17"/>
                                        </p:tgtEl>
                                        <p:attrNameLst>
                                          <p:attrName>ppt_y</p:attrName>
                                        </p:attrNameLst>
                                      </p:cBhvr>
                                      <p:tavLst>
                                        <p:tav tm="0">
                                          <p:val>
                                            <p:strVal val="#ppt_y"/>
                                          </p:val>
                                        </p:tav>
                                        <p:tav tm="100000">
                                          <p:val>
                                            <p:strVal val="#ppt_y"/>
                                          </p:val>
                                        </p:tav>
                                      </p:tavLst>
                                    </p:anim>
                                  </p:childTnLst>
                                </p:cTn>
                              </p:par>
                            </p:childTnLst>
                          </p:cTn>
                        </p:par>
                        <p:par>
                          <p:cTn id="127" fill="hold">
                            <p:stCondLst>
                              <p:cond delay="12500"/>
                            </p:stCondLst>
                            <p:childTnLst>
                              <p:par>
                                <p:cTn id="128" presetID="22" presetClass="entr" presetSubtype="1" fill="hold" grpId="0" nodeType="after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wipe(up)">
                                      <p:cBhvr>
                                        <p:cTn id="13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bldP spid="10" grpId="0"/>
      <p:bldP spid="3" grpId="0" animBg="1"/>
      <p:bldP spid="15" grpId="0"/>
      <p:bldP spid="16" grpId="0" animBg="1"/>
      <p:bldP spid="22" grpId="0" animBg="1"/>
      <p:bldP spid="27" grpId="0"/>
      <p:bldP spid="30" grpId="0" animBg="1"/>
      <p:bldP spid="35" grpId="0"/>
      <p:bldP spid="38" grpId="0" animBg="1"/>
      <p:bldP spid="43" grpId="0"/>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1419</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2018-09-01T21:49:00Z</dcterms:modified>
</cp:coreProperties>
</file>