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410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FE4A1E"/>
                  </a:solidFill>
                  <a:latin typeface="Candara" panose="020E0502030303020204" pitchFamily="34" charset="0"/>
                </a:rPr>
                <a:t>LOREM IPSUM DOLOR</a:t>
              </a:r>
              <a:endParaRPr lang="en-US" sz="1300" dirty="0">
                <a:solidFill>
                  <a:srgbClr val="FE4A1E"/>
                </a:solidFill>
                <a:latin typeface="Candara" panose="020E0502030303020204" pitchFamily="34" charset="0"/>
              </a:endParaRPr>
            </a:p>
            <a:p>
              <a:pPr defTabSz="1219170">
                <a:spcBef>
                  <a:spcPct val="20000"/>
                </a:spcBef>
                <a:defRPr/>
              </a:pPr>
              <a:r>
                <a:rPr lang="en-US" sz="1200" dirty="0">
                  <a:solidFill>
                    <a:srgbClr val="625D5D"/>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5C9AD3"/>
                  </a:solidFill>
                  <a:latin typeface="Candara" panose="020E0502030303020204" pitchFamily="34" charset="0"/>
                </a:rPr>
                <a:t>LOREM IPSUM DOLOR</a:t>
              </a:r>
              <a:endParaRPr lang="en-US" sz="1300" dirty="0">
                <a:solidFill>
                  <a:srgbClr val="5C9AD3"/>
                </a:solidFill>
                <a:latin typeface="Candara" panose="020E0502030303020204" pitchFamily="34" charset="0"/>
              </a:endParaRPr>
            </a:p>
            <a:p>
              <a:pPr defTabSz="1219170">
                <a:spcBef>
                  <a:spcPct val="20000"/>
                </a:spcBef>
                <a:defRPr/>
              </a:pPr>
              <a:r>
                <a:rPr lang="en-US" sz="1200" dirty="0">
                  <a:solidFill>
                    <a:srgbClr val="625D5D"/>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defTabSz="1219170">
                <a:spcBef>
                  <a:spcPct val="20000"/>
                </a:spcBef>
                <a:defRPr/>
              </a:pPr>
              <a:r>
                <a:rPr lang="en-US" sz="1200" dirty="0">
                  <a:solidFill>
                    <a:srgbClr val="625D5D"/>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7A7A7A"/>
                  </a:solidFill>
                  <a:latin typeface="Candara" panose="020E0502030303020204" pitchFamily="34" charset="0"/>
                </a:rPr>
                <a:t>LOREM IPSUM DOLOR</a:t>
              </a:r>
              <a:endParaRPr lang="en-US" sz="1300" dirty="0">
                <a:solidFill>
                  <a:srgbClr val="7A7A7A"/>
                </a:solidFill>
                <a:latin typeface="Candara" panose="020E0502030303020204" pitchFamily="34" charset="0"/>
              </a:endParaRPr>
            </a:p>
            <a:p>
              <a:pPr defTabSz="1219170">
                <a:spcBef>
                  <a:spcPct val="20000"/>
                </a:spcBef>
                <a:defRPr/>
              </a:pPr>
              <a:r>
                <a:rPr lang="en-US" sz="1200" dirty="0">
                  <a:solidFill>
                    <a:srgbClr val="625D5D"/>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939393"/>
                  </a:solidFill>
                  <a:latin typeface="Candara" panose="020E0502030303020204" pitchFamily="34" charset="0"/>
                </a:rPr>
                <a:t>LOREM IPSUM DOLOR</a:t>
              </a:r>
              <a:endParaRPr lang="en-US" sz="1300" dirty="0">
                <a:solidFill>
                  <a:srgbClr val="939393"/>
                </a:solidFill>
                <a:latin typeface="Candara" panose="020E0502030303020204" pitchFamily="34" charset="0"/>
              </a:endParaRPr>
            </a:p>
            <a:p>
              <a:pPr defTabSz="1219170">
                <a:spcBef>
                  <a:spcPct val="20000"/>
                </a:spcBef>
                <a:defRPr/>
              </a:pPr>
              <a:r>
                <a:rPr lang="en-US" sz="1200" dirty="0">
                  <a:solidFill>
                    <a:srgbClr val="625D5D"/>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BFBFBF"/>
                  </a:solidFill>
                  <a:latin typeface="Candara" panose="020E0502030303020204" pitchFamily="34" charset="0"/>
                </a:rPr>
                <a:t>LOREM IPSUM DOLOR</a:t>
              </a:r>
              <a:endParaRPr lang="en-US" sz="1300" dirty="0">
                <a:solidFill>
                  <a:srgbClr val="BFBFBF"/>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25D5D"/>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625D5D"/>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25D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25D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25D5D"/>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625D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D0C9386C-7C9A-4154-B68A-74FC49A9C5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62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2018-09-01T21:43:10Z</dcterms:modified>
</cp:coreProperties>
</file>