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89224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796C599F-FB2F-4882-A753-5A68A0131F09}"/>
              </a:ext>
            </a:extLst>
          </p:cNvPr>
          <p:cNvGrpSpPr/>
          <p:nvPr/>
        </p:nvGrpSpPr>
        <p:grpSpPr>
          <a:xfrm>
            <a:off x="9425282" y="3301512"/>
            <a:ext cx="1510076" cy="1280159"/>
            <a:chOff x="9425282" y="3301512"/>
            <a:chExt cx="1510076" cy="1280159"/>
          </a:xfrm>
        </p:grpSpPr>
        <p:sp>
          <p:nvSpPr>
            <p:cNvPr id="13" name="Oval 12">
              <a:extLst>
                <a:ext uri="{FF2B5EF4-FFF2-40B4-BE49-F238E27FC236}">
                  <a16:creationId xmlns:a16="http://schemas.microsoft.com/office/drawing/2014/main" id="{03E86FD2-B30C-4E0A-A3B6-6604EBC03B1F}"/>
                </a:ext>
              </a:extLst>
            </p:cNvPr>
            <p:cNvSpPr>
              <a:spLocks noChangeAspect="1"/>
            </p:cNvSpPr>
            <p:nvPr/>
          </p:nvSpPr>
          <p:spPr>
            <a:xfrm>
              <a:off x="9540240" y="3301512"/>
              <a:ext cx="1280160" cy="1280159"/>
            </a:xfrm>
            <a:prstGeom prst="ellipse">
              <a:avLst/>
            </a:prstGeom>
            <a:solidFill>
              <a:schemeClr val="tx1">
                <a:alpha val="60000"/>
              </a:schemeClr>
            </a:soli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Text Box 10">
              <a:extLst>
                <a:ext uri="{FF2B5EF4-FFF2-40B4-BE49-F238E27FC236}">
                  <a16:creationId xmlns:a16="http://schemas.microsoft.com/office/drawing/2014/main" id="{E779A035-E2C1-43D1-B774-E3ED923D624A}"/>
                </a:ext>
              </a:extLst>
            </p:cNvPr>
            <p:cNvSpPr txBox="1">
              <a:spLocks noChangeArrowheads="1"/>
            </p:cNvSpPr>
            <p:nvPr/>
          </p:nvSpPr>
          <p:spPr bwMode="auto">
            <a:xfrm>
              <a:off x="9425282" y="3554442"/>
              <a:ext cx="1510076"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a:t>
              </a:r>
            </a:p>
          </p:txBody>
        </p:sp>
      </p:grpSp>
      <p:grpSp>
        <p:nvGrpSpPr>
          <p:cNvPr id="42" name="Group 41">
            <a:extLst>
              <a:ext uri="{FF2B5EF4-FFF2-40B4-BE49-F238E27FC236}">
                <a16:creationId xmlns:a16="http://schemas.microsoft.com/office/drawing/2014/main" id="{DCB4B00B-8C9D-4849-B34B-BA7AA9F28206}"/>
              </a:ext>
            </a:extLst>
          </p:cNvPr>
          <p:cNvGrpSpPr/>
          <p:nvPr/>
        </p:nvGrpSpPr>
        <p:grpSpPr>
          <a:xfrm>
            <a:off x="7528560" y="2057400"/>
            <a:ext cx="1691640" cy="1691639"/>
            <a:chOff x="7528560" y="2057400"/>
            <a:chExt cx="1691640" cy="1691639"/>
          </a:xfrm>
        </p:grpSpPr>
        <p:sp>
          <p:nvSpPr>
            <p:cNvPr id="12" name="Oval 11">
              <a:extLst>
                <a:ext uri="{FF2B5EF4-FFF2-40B4-BE49-F238E27FC236}">
                  <a16:creationId xmlns:a16="http://schemas.microsoft.com/office/drawing/2014/main" id="{877A17F3-E96F-4F2C-BB9F-028FC1E9F135}"/>
                </a:ext>
              </a:extLst>
            </p:cNvPr>
            <p:cNvSpPr>
              <a:spLocks noChangeAspect="1"/>
            </p:cNvSpPr>
            <p:nvPr/>
          </p:nvSpPr>
          <p:spPr>
            <a:xfrm>
              <a:off x="7528560" y="2057400"/>
              <a:ext cx="1691640" cy="1691639"/>
            </a:xfrm>
            <a:prstGeom prst="ellipse">
              <a:avLst/>
            </a:prstGeom>
            <a:solidFill>
              <a:schemeClr val="tx1">
                <a:alpha val="60000"/>
              </a:schemeClr>
            </a:soli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Text Box 10">
              <a:extLst>
                <a:ext uri="{FF2B5EF4-FFF2-40B4-BE49-F238E27FC236}">
                  <a16:creationId xmlns:a16="http://schemas.microsoft.com/office/drawing/2014/main" id="{93A90EB1-7594-4121-B283-5654A1E2A7AB}"/>
                </a:ext>
              </a:extLst>
            </p:cNvPr>
            <p:cNvSpPr txBox="1">
              <a:spLocks noChangeArrowheads="1"/>
            </p:cNvSpPr>
            <p:nvPr/>
          </p:nvSpPr>
          <p:spPr bwMode="auto">
            <a:xfrm>
              <a:off x="7619342" y="2323147"/>
              <a:ext cx="1510076" cy="1031051"/>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 tempor incididunt ut labor.</a:t>
              </a:r>
            </a:p>
          </p:txBody>
        </p:sp>
      </p:grpSp>
      <p:grpSp>
        <p:nvGrpSpPr>
          <p:cNvPr id="41" name="Group 40">
            <a:extLst>
              <a:ext uri="{FF2B5EF4-FFF2-40B4-BE49-F238E27FC236}">
                <a16:creationId xmlns:a16="http://schemas.microsoft.com/office/drawing/2014/main" id="{3083589F-53AB-4470-A31A-F851652D2C96}"/>
              </a:ext>
            </a:extLst>
          </p:cNvPr>
          <p:cNvGrpSpPr/>
          <p:nvPr/>
        </p:nvGrpSpPr>
        <p:grpSpPr>
          <a:xfrm>
            <a:off x="5615282" y="1065383"/>
            <a:ext cx="1510076" cy="1463039"/>
            <a:chOff x="5615282" y="1065383"/>
            <a:chExt cx="1510076" cy="1463039"/>
          </a:xfrm>
        </p:grpSpPr>
        <p:sp>
          <p:nvSpPr>
            <p:cNvPr id="11" name="Oval 10">
              <a:extLst>
                <a:ext uri="{FF2B5EF4-FFF2-40B4-BE49-F238E27FC236}">
                  <a16:creationId xmlns:a16="http://schemas.microsoft.com/office/drawing/2014/main" id="{50314A73-6805-4A69-9139-5322D8873EA2}"/>
                </a:ext>
              </a:extLst>
            </p:cNvPr>
            <p:cNvSpPr>
              <a:spLocks noChangeAspect="1"/>
            </p:cNvSpPr>
            <p:nvPr/>
          </p:nvSpPr>
          <p:spPr>
            <a:xfrm>
              <a:off x="5638800" y="1065383"/>
              <a:ext cx="1463040" cy="1463039"/>
            </a:xfrm>
            <a:prstGeom prst="ellipse">
              <a:avLst/>
            </a:prstGeom>
            <a:solidFill>
              <a:schemeClr val="tx1">
                <a:alpha val="60000"/>
              </a:schemeClr>
            </a:soli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5" name="Text Box 10">
              <a:extLst>
                <a:ext uri="{FF2B5EF4-FFF2-40B4-BE49-F238E27FC236}">
                  <a16:creationId xmlns:a16="http://schemas.microsoft.com/office/drawing/2014/main" id="{D2BF496B-9F5F-46CA-B12E-F06F27191F0B}"/>
                </a:ext>
              </a:extLst>
            </p:cNvPr>
            <p:cNvSpPr txBox="1">
              <a:spLocks noChangeArrowheads="1"/>
            </p:cNvSpPr>
            <p:nvPr/>
          </p:nvSpPr>
          <p:spPr bwMode="auto">
            <a:xfrm>
              <a:off x="5615282" y="1305351"/>
              <a:ext cx="1510076"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a:t>
              </a:r>
            </a:p>
          </p:txBody>
        </p:sp>
      </p:grpSp>
      <p:grpSp>
        <p:nvGrpSpPr>
          <p:cNvPr id="40" name="Group 39">
            <a:extLst>
              <a:ext uri="{FF2B5EF4-FFF2-40B4-BE49-F238E27FC236}">
                <a16:creationId xmlns:a16="http://schemas.microsoft.com/office/drawing/2014/main" id="{5B0D32F3-5A37-46A6-9766-F4948C94D725}"/>
              </a:ext>
            </a:extLst>
          </p:cNvPr>
          <p:cNvGrpSpPr/>
          <p:nvPr/>
        </p:nvGrpSpPr>
        <p:grpSpPr>
          <a:xfrm>
            <a:off x="4388488" y="2503571"/>
            <a:ext cx="1510076" cy="1463039"/>
            <a:chOff x="4388488" y="2503571"/>
            <a:chExt cx="1510076" cy="1463039"/>
          </a:xfrm>
        </p:grpSpPr>
        <p:sp>
          <p:nvSpPr>
            <p:cNvPr id="10" name="Oval 9">
              <a:extLst>
                <a:ext uri="{FF2B5EF4-FFF2-40B4-BE49-F238E27FC236}">
                  <a16:creationId xmlns:a16="http://schemas.microsoft.com/office/drawing/2014/main" id="{0AC014E4-751D-43FE-A24F-B81B2C10A57E}"/>
                </a:ext>
              </a:extLst>
            </p:cNvPr>
            <p:cNvSpPr>
              <a:spLocks noChangeAspect="1"/>
            </p:cNvSpPr>
            <p:nvPr/>
          </p:nvSpPr>
          <p:spPr>
            <a:xfrm>
              <a:off x="4419600" y="2503571"/>
              <a:ext cx="1463040" cy="1463039"/>
            </a:xfrm>
            <a:prstGeom prst="ellipse">
              <a:avLst/>
            </a:prstGeom>
            <a:solidFill>
              <a:schemeClr val="tx1">
                <a:alpha val="60000"/>
              </a:schemeClr>
            </a:soli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Text Box 10">
              <a:extLst>
                <a:ext uri="{FF2B5EF4-FFF2-40B4-BE49-F238E27FC236}">
                  <a16:creationId xmlns:a16="http://schemas.microsoft.com/office/drawing/2014/main" id="{70A10DE6-F248-467B-82B5-CA45A7FC57EF}"/>
                </a:ext>
              </a:extLst>
            </p:cNvPr>
            <p:cNvSpPr txBox="1">
              <a:spLocks noChangeArrowheads="1"/>
            </p:cNvSpPr>
            <p:nvPr/>
          </p:nvSpPr>
          <p:spPr bwMode="auto">
            <a:xfrm>
              <a:off x="4388488" y="2768390"/>
              <a:ext cx="1510076"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a:t>
              </a:r>
            </a:p>
          </p:txBody>
        </p:sp>
      </p:grpSp>
      <p:grpSp>
        <p:nvGrpSpPr>
          <p:cNvPr id="39" name="Group 38">
            <a:extLst>
              <a:ext uri="{FF2B5EF4-FFF2-40B4-BE49-F238E27FC236}">
                <a16:creationId xmlns:a16="http://schemas.microsoft.com/office/drawing/2014/main" id="{61A6C963-B9AA-48D1-BE65-7B5EEF67155D}"/>
              </a:ext>
            </a:extLst>
          </p:cNvPr>
          <p:cNvGrpSpPr/>
          <p:nvPr/>
        </p:nvGrpSpPr>
        <p:grpSpPr>
          <a:xfrm>
            <a:off x="2377439" y="1294504"/>
            <a:ext cx="1737361" cy="1737360"/>
            <a:chOff x="2377439" y="1294504"/>
            <a:chExt cx="1737361" cy="1737360"/>
          </a:xfrm>
        </p:grpSpPr>
        <p:sp>
          <p:nvSpPr>
            <p:cNvPr id="9" name="Oval 8">
              <a:extLst>
                <a:ext uri="{FF2B5EF4-FFF2-40B4-BE49-F238E27FC236}">
                  <a16:creationId xmlns:a16="http://schemas.microsoft.com/office/drawing/2014/main" id="{D033CB82-9354-4129-905F-05ADC9CEEE40}"/>
                </a:ext>
              </a:extLst>
            </p:cNvPr>
            <p:cNvSpPr>
              <a:spLocks noChangeAspect="1"/>
            </p:cNvSpPr>
            <p:nvPr/>
          </p:nvSpPr>
          <p:spPr>
            <a:xfrm>
              <a:off x="2377439" y="1294504"/>
              <a:ext cx="1737361" cy="1737360"/>
            </a:xfrm>
            <a:prstGeom prst="ellipse">
              <a:avLst/>
            </a:prstGeom>
            <a:solidFill>
              <a:schemeClr val="tx1">
                <a:alpha val="60000"/>
              </a:schemeClr>
            </a:soli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Text Box 10">
              <a:extLst>
                <a:ext uri="{FF2B5EF4-FFF2-40B4-BE49-F238E27FC236}">
                  <a16:creationId xmlns:a16="http://schemas.microsoft.com/office/drawing/2014/main" id="{571D5FFE-C98E-40EE-A4DB-E7340822493D}"/>
                </a:ext>
              </a:extLst>
            </p:cNvPr>
            <p:cNvSpPr txBox="1">
              <a:spLocks noChangeArrowheads="1"/>
            </p:cNvSpPr>
            <p:nvPr/>
          </p:nvSpPr>
          <p:spPr bwMode="auto">
            <a:xfrm>
              <a:off x="2397712" y="1593786"/>
              <a:ext cx="1701848" cy="1031051"/>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8" name="Group 37">
            <a:extLst>
              <a:ext uri="{FF2B5EF4-FFF2-40B4-BE49-F238E27FC236}">
                <a16:creationId xmlns:a16="http://schemas.microsoft.com/office/drawing/2014/main" id="{BBF54116-E552-448A-BB98-9C1BEC525B67}"/>
              </a:ext>
            </a:extLst>
          </p:cNvPr>
          <p:cNvGrpSpPr/>
          <p:nvPr/>
        </p:nvGrpSpPr>
        <p:grpSpPr>
          <a:xfrm>
            <a:off x="1207138" y="3048000"/>
            <a:ext cx="1510076" cy="1463039"/>
            <a:chOff x="1207138" y="3048000"/>
            <a:chExt cx="1510076" cy="1463039"/>
          </a:xfrm>
        </p:grpSpPr>
        <p:sp>
          <p:nvSpPr>
            <p:cNvPr id="7" name="Oval 6">
              <a:extLst>
                <a:ext uri="{FF2B5EF4-FFF2-40B4-BE49-F238E27FC236}">
                  <a16:creationId xmlns:a16="http://schemas.microsoft.com/office/drawing/2014/main" id="{FA88FA9B-A944-46B4-B2F6-C55365085195}"/>
                </a:ext>
              </a:extLst>
            </p:cNvPr>
            <p:cNvSpPr>
              <a:spLocks noChangeAspect="1"/>
            </p:cNvSpPr>
            <p:nvPr/>
          </p:nvSpPr>
          <p:spPr>
            <a:xfrm>
              <a:off x="1219200" y="3048000"/>
              <a:ext cx="1463040" cy="1463039"/>
            </a:xfrm>
            <a:prstGeom prst="ellipse">
              <a:avLst/>
            </a:prstGeom>
            <a:solidFill>
              <a:schemeClr val="tx1">
                <a:alpha val="60000"/>
              </a:schemeClr>
            </a:soli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Text Box 10">
              <a:extLst>
                <a:ext uri="{FF2B5EF4-FFF2-40B4-BE49-F238E27FC236}">
                  <a16:creationId xmlns:a16="http://schemas.microsoft.com/office/drawing/2014/main" id="{603969DC-626E-4B03-8C62-B2F9D4866D1C}"/>
                </a:ext>
              </a:extLst>
            </p:cNvPr>
            <p:cNvSpPr txBox="1">
              <a:spLocks noChangeArrowheads="1"/>
            </p:cNvSpPr>
            <p:nvPr/>
          </p:nvSpPr>
          <p:spPr bwMode="auto">
            <a:xfrm>
              <a:off x="1207138" y="3321707"/>
              <a:ext cx="1510076"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a:t>
              </a: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2" name="Isosceles Triangle 1">
            <a:extLst>
              <a:ext uri="{FF2B5EF4-FFF2-40B4-BE49-F238E27FC236}">
                <a16:creationId xmlns:a16="http://schemas.microsoft.com/office/drawing/2014/main" id="{CEF5989E-6E40-4C34-954A-53BC87F4242B}"/>
              </a:ext>
            </a:extLst>
          </p:cNvPr>
          <p:cNvSpPr/>
          <p:nvPr/>
        </p:nvSpPr>
        <p:spPr>
          <a:xfrm rot="10800000">
            <a:off x="3495562" y="3200400"/>
            <a:ext cx="274320" cy="2286000"/>
          </a:xfrm>
          <a:prstGeom prst="triangle">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5" name="Isosceles Triangle 14">
            <a:extLst>
              <a:ext uri="{FF2B5EF4-FFF2-40B4-BE49-F238E27FC236}">
                <a16:creationId xmlns:a16="http://schemas.microsoft.com/office/drawing/2014/main" id="{C8386E10-33AC-4CA5-ABB7-9D8B5714D4DB}"/>
              </a:ext>
            </a:extLst>
          </p:cNvPr>
          <p:cNvSpPr/>
          <p:nvPr/>
        </p:nvSpPr>
        <p:spPr>
          <a:xfrm rot="10800000">
            <a:off x="2245208" y="4739660"/>
            <a:ext cx="228600" cy="731520"/>
          </a:xfrm>
          <a:prstGeom prst="triangle">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Oval 13">
            <a:extLst>
              <a:ext uri="{FF2B5EF4-FFF2-40B4-BE49-F238E27FC236}">
                <a16:creationId xmlns:a16="http://schemas.microsoft.com/office/drawing/2014/main" id="{77487F08-7137-4970-9485-6330285A29F7}"/>
              </a:ext>
            </a:extLst>
          </p:cNvPr>
          <p:cNvSpPr>
            <a:spLocks noChangeAspect="1"/>
          </p:cNvSpPr>
          <p:nvPr/>
        </p:nvSpPr>
        <p:spPr>
          <a:xfrm>
            <a:off x="1993748" y="4053590"/>
            <a:ext cx="731520" cy="731519"/>
          </a:xfrm>
          <a:prstGeom prst="ellipse">
            <a:avLst/>
          </a:prstGeom>
          <a:solidFill>
            <a:srgbClr val="FE4A1E"/>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solidFill>
                  <a:schemeClr val="bg1"/>
                </a:solidFill>
              </a:rPr>
              <a:t>1972</a:t>
            </a:r>
          </a:p>
        </p:txBody>
      </p:sp>
      <p:sp>
        <p:nvSpPr>
          <p:cNvPr id="16" name="Isosceles Triangle 15">
            <a:extLst>
              <a:ext uri="{FF2B5EF4-FFF2-40B4-BE49-F238E27FC236}">
                <a16:creationId xmlns:a16="http://schemas.microsoft.com/office/drawing/2014/main" id="{97E58C75-EE7A-4B20-93F8-6154BBAACD8A}"/>
              </a:ext>
            </a:extLst>
          </p:cNvPr>
          <p:cNvSpPr/>
          <p:nvPr/>
        </p:nvSpPr>
        <p:spPr>
          <a:xfrm rot="10800000">
            <a:off x="5236955" y="4122598"/>
            <a:ext cx="228600" cy="1371600"/>
          </a:xfrm>
          <a:prstGeom prst="triangle">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Isosceles Triangle 16">
            <a:extLst>
              <a:ext uri="{FF2B5EF4-FFF2-40B4-BE49-F238E27FC236}">
                <a16:creationId xmlns:a16="http://schemas.microsoft.com/office/drawing/2014/main" id="{054EBB79-8C5F-4A41-A05F-204FE060C2DC}"/>
              </a:ext>
            </a:extLst>
          </p:cNvPr>
          <p:cNvSpPr/>
          <p:nvPr/>
        </p:nvSpPr>
        <p:spPr>
          <a:xfrm rot="10800000">
            <a:off x="6641726" y="2704848"/>
            <a:ext cx="274320" cy="2743200"/>
          </a:xfrm>
          <a:prstGeom prst="triangle">
            <a:avLst/>
          </a:pr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8" name="Isosceles Triangle 17">
            <a:extLst>
              <a:ext uri="{FF2B5EF4-FFF2-40B4-BE49-F238E27FC236}">
                <a16:creationId xmlns:a16="http://schemas.microsoft.com/office/drawing/2014/main" id="{7835C18A-836C-40C7-828C-DF8FB8A6F800}"/>
              </a:ext>
            </a:extLst>
          </p:cNvPr>
          <p:cNvSpPr/>
          <p:nvPr/>
        </p:nvSpPr>
        <p:spPr>
          <a:xfrm rot="10800000">
            <a:off x="8004129" y="3985007"/>
            <a:ext cx="228600" cy="1463040"/>
          </a:xfrm>
          <a:prstGeom prst="triangle">
            <a:avLst/>
          </a:prstGeom>
          <a:solidFill>
            <a:srgbClr val="93939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Isosceles Triangle 18">
            <a:extLst>
              <a:ext uri="{FF2B5EF4-FFF2-40B4-BE49-F238E27FC236}">
                <a16:creationId xmlns:a16="http://schemas.microsoft.com/office/drawing/2014/main" id="{7ECEFD0B-A6EE-487C-A551-D73307ACE928}"/>
              </a:ext>
            </a:extLst>
          </p:cNvPr>
          <p:cNvSpPr/>
          <p:nvPr/>
        </p:nvSpPr>
        <p:spPr>
          <a:xfrm rot="10800000">
            <a:off x="9819816" y="4911596"/>
            <a:ext cx="228600" cy="548640"/>
          </a:xfrm>
          <a:prstGeom prst="triangle">
            <a:avLst/>
          </a:prstGeom>
          <a:solidFill>
            <a:srgbClr val="BFBF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Oval 19">
            <a:extLst>
              <a:ext uri="{FF2B5EF4-FFF2-40B4-BE49-F238E27FC236}">
                <a16:creationId xmlns:a16="http://schemas.microsoft.com/office/drawing/2014/main" id="{2525A21E-77DC-4DBB-814F-665A51AA63A7}"/>
              </a:ext>
            </a:extLst>
          </p:cNvPr>
          <p:cNvSpPr>
            <a:spLocks noChangeAspect="1"/>
          </p:cNvSpPr>
          <p:nvPr/>
        </p:nvSpPr>
        <p:spPr>
          <a:xfrm>
            <a:off x="3261255" y="2666104"/>
            <a:ext cx="731520" cy="731519"/>
          </a:xfrm>
          <a:prstGeom prst="ellipse">
            <a:avLst/>
          </a:prstGeom>
          <a:solidFill>
            <a:srgbClr val="5C9AD3"/>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solidFill>
                  <a:schemeClr val="bg1"/>
                </a:solidFill>
              </a:rPr>
              <a:t>1988</a:t>
            </a:r>
          </a:p>
        </p:txBody>
      </p:sp>
      <p:sp>
        <p:nvSpPr>
          <p:cNvPr id="21" name="Oval 20">
            <a:extLst>
              <a:ext uri="{FF2B5EF4-FFF2-40B4-BE49-F238E27FC236}">
                <a16:creationId xmlns:a16="http://schemas.microsoft.com/office/drawing/2014/main" id="{CB9F4190-13D7-4E03-B312-DD02B988E3F7}"/>
              </a:ext>
            </a:extLst>
          </p:cNvPr>
          <p:cNvSpPr>
            <a:spLocks noChangeAspect="1"/>
          </p:cNvSpPr>
          <p:nvPr/>
        </p:nvSpPr>
        <p:spPr>
          <a:xfrm>
            <a:off x="4995363" y="3500900"/>
            <a:ext cx="731520" cy="731519"/>
          </a:xfrm>
          <a:prstGeom prst="ellipse">
            <a:avLst/>
          </a:prstGeom>
          <a:solidFill>
            <a:srgbClr val="44546B"/>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solidFill>
                  <a:schemeClr val="bg1"/>
                </a:solidFill>
              </a:rPr>
              <a:t>1994</a:t>
            </a:r>
          </a:p>
        </p:txBody>
      </p:sp>
      <p:sp>
        <p:nvSpPr>
          <p:cNvPr id="22" name="Oval 21">
            <a:extLst>
              <a:ext uri="{FF2B5EF4-FFF2-40B4-BE49-F238E27FC236}">
                <a16:creationId xmlns:a16="http://schemas.microsoft.com/office/drawing/2014/main" id="{DB01E6DD-3C41-475B-AA4B-13E408C4BED1}"/>
              </a:ext>
            </a:extLst>
          </p:cNvPr>
          <p:cNvSpPr>
            <a:spLocks noChangeAspect="1"/>
          </p:cNvSpPr>
          <p:nvPr/>
        </p:nvSpPr>
        <p:spPr>
          <a:xfrm>
            <a:off x="6408420" y="2057396"/>
            <a:ext cx="731520" cy="731519"/>
          </a:xfrm>
          <a:prstGeom prst="ellipse">
            <a:avLst/>
          </a:prstGeom>
          <a:solidFill>
            <a:srgbClr val="7A7A7A"/>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solidFill>
                  <a:schemeClr val="bg1"/>
                </a:solidFill>
              </a:rPr>
              <a:t>2001</a:t>
            </a:r>
          </a:p>
        </p:txBody>
      </p:sp>
      <p:sp>
        <p:nvSpPr>
          <p:cNvPr id="23" name="Oval 22">
            <a:extLst>
              <a:ext uri="{FF2B5EF4-FFF2-40B4-BE49-F238E27FC236}">
                <a16:creationId xmlns:a16="http://schemas.microsoft.com/office/drawing/2014/main" id="{6986246E-5616-4FDB-A461-3A20FE1B9E78}"/>
              </a:ext>
            </a:extLst>
          </p:cNvPr>
          <p:cNvSpPr>
            <a:spLocks noChangeAspect="1"/>
          </p:cNvSpPr>
          <p:nvPr/>
        </p:nvSpPr>
        <p:spPr>
          <a:xfrm>
            <a:off x="7750216" y="3389330"/>
            <a:ext cx="731520" cy="731519"/>
          </a:xfrm>
          <a:prstGeom prst="ellipse">
            <a:avLst/>
          </a:prstGeom>
          <a:solidFill>
            <a:srgbClr val="939393"/>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solidFill>
                  <a:schemeClr val="bg1"/>
                </a:solidFill>
              </a:rPr>
              <a:t>2008</a:t>
            </a:r>
          </a:p>
        </p:txBody>
      </p:sp>
      <p:sp>
        <p:nvSpPr>
          <p:cNvPr id="24" name="Oval 23">
            <a:extLst>
              <a:ext uri="{FF2B5EF4-FFF2-40B4-BE49-F238E27FC236}">
                <a16:creationId xmlns:a16="http://schemas.microsoft.com/office/drawing/2014/main" id="{13778879-6697-4642-A83A-AD3E97D88343}"/>
              </a:ext>
            </a:extLst>
          </p:cNvPr>
          <p:cNvSpPr>
            <a:spLocks noChangeAspect="1"/>
          </p:cNvSpPr>
          <p:nvPr/>
        </p:nvSpPr>
        <p:spPr>
          <a:xfrm>
            <a:off x="9580238" y="4248819"/>
            <a:ext cx="731520" cy="731519"/>
          </a:xfrm>
          <a:prstGeom prst="ellipse">
            <a:avLst/>
          </a:prstGeom>
          <a:solidFill>
            <a:srgbClr val="BFBFBF"/>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solidFill>
                  <a:schemeClr val="bg1"/>
                </a:solidFill>
              </a:rPr>
              <a:t>2016</a:t>
            </a:r>
          </a:p>
        </p:txBody>
      </p:sp>
      <p:cxnSp>
        <p:nvCxnSpPr>
          <p:cNvPr id="4" name="Straight Connector 3">
            <a:extLst>
              <a:ext uri="{FF2B5EF4-FFF2-40B4-BE49-F238E27FC236}">
                <a16:creationId xmlns:a16="http://schemas.microsoft.com/office/drawing/2014/main" id="{D8CE6EC8-1E7F-4CAA-A3D3-8EDC34B73A5D}"/>
              </a:ext>
            </a:extLst>
          </p:cNvPr>
          <p:cNvCxnSpPr/>
          <p:nvPr/>
        </p:nvCxnSpPr>
        <p:spPr>
          <a:xfrm>
            <a:off x="944880" y="5646420"/>
            <a:ext cx="10287000" cy="0"/>
          </a:xfrm>
          <a:prstGeom prst="line">
            <a:avLst/>
          </a:prstGeom>
          <a:ln w="15875" cap="rnd">
            <a:solidFill>
              <a:schemeClr val="bg1"/>
            </a:solidFill>
            <a:prstDash val="sysDash"/>
            <a:miter lim="800000"/>
            <a:headEnd type="oval"/>
            <a:tailEnd type="oval"/>
          </a:ln>
        </p:spPr>
        <p:style>
          <a:lnRef idx="1">
            <a:schemeClr val="accent1"/>
          </a:lnRef>
          <a:fillRef idx="0">
            <a:schemeClr val="accent1"/>
          </a:fillRef>
          <a:effectRef idx="0">
            <a:schemeClr val="accent1"/>
          </a:effectRef>
          <a:fontRef idx="minor">
            <a:schemeClr val="tx1"/>
          </a:fontRef>
        </p:style>
      </p:cxnSp>
      <p:sp>
        <p:nvSpPr>
          <p:cNvPr id="25" name="Oval 24">
            <a:extLst>
              <a:ext uri="{FF2B5EF4-FFF2-40B4-BE49-F238E27FC236}">
                <a16:creationId xmlns:a16="http://schemas.microsoft.com/office/drawing/2014/main" id="{BBBF7728-ABEB-46DD-AF84-62B70DCFF61D}"/>
              </a:ext>
            </a:extLst>
          </p:cNvPr>
          <p:cNvSpPr>
            <a:spLocks noChangeAspect="1"/>
          </p:cNvSpPr>
          <p:nvPr/>
        </p:nvSpPr>
        <p:spPr>
          <a:xfrm>
            <a:off x="2290927" y="5577840"/>
            <a:ext cx="137160" cy="137160"/>
          </a:xfrm>
          <a:prstGeom prst="ellipse">
            <a:avLst/>
          </a:prstGeom>
          <a:noFill/>
          <a:ln>
            <a:solidFill>
              <a:srgbClr val="FE4A1E"/>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Oval 25">
            <a:extLst>
              <a:ext uri="{FF2B5EF4-FFF2-40B4-BE49-F238E27FC236}">
                <a16:creationId xmlns:a16="http://schemas.microsoft.com/office/drawing/2014/main" id="{C7246E6C-253F-4104-99DA-A6531E409ABB}"/>
              </a:ext>
            </a:extLst>
          </p:cNvPr>
          <p:cNvSpPr>
            <a:spLocks noChangeAspect="1"/>
          </p:cNvSpPr>
          <p:nvPr/>
        </p:nvSpPr>
        <p:spPr>
          <a:xfrm>
            <a:off x="3558435" y="5586356"/>
            <a:ext cx="137160" cy="137160"/>
          </a:xfrm>
          <a:prstGeom prst="ellipse">
            <a:avLst/>
          </a:prstGeom>
          <a:noFill/>
          <a:ln>
            <a:solidFill>
              <a:srgbClr val="5C9AD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7" name="Oval 26">
            <a:extLst>
              <a:ext uri="{FF2B5EF4-FFF2-40B4-BE49-F238E27FC236}">
                <a16:creationId xmlns:a16="http://schemas.microsoft.com/office/drawing/2014/main" id="{DEA3460D-0ED9-4FE7-A74E-43959F44B1C1}"/>
              </a:ext>
            </a:extLst>
          </p:cNvPr>
          <p:cNvSpPr>
            <a:spLocks noChangeAspect="1"/>
          </p:cNvSpPr>
          <p:nvPr/>
        </p:nvSpPr>
        <p:spPr>
          <a:xfrm>
            <a:off x="5282674" y="5577840"/>
            <a:ext cx="137160" cy="137160"/>
          </a:xfrm>
          <a:prstGeom prst="ellipse">
            <a:avLst/>
          </a:prstGeom>
          <a:noFill/>
          <a:ln>
            <a:solidFill>
              <a:srgbClr val="44546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8" name="Oval 27">
            <a:extLst>
              <a:ext uri="{FF2B5EF4-FFF2-40B4-BE49-F238E27FC236}">
                <a16:creationId xmlns:a16="http://schemas.microsoft.com/office/drawing/2014/main" id="{FD107127-597F-4395-8287-96695B0D0C42}"/>
              </a:ext>
            </a:extLst>
          </p:cNvPr>
          <p:cNvSpPr>
            <a:spLocks noChangeAspect="1"/>
          </p:cNvSpPr>
          <p:nvPr/>
        </p:nvSpPr>
        <p:spPr>
          <a:xfrm>
            <a:off x="6705600" y="5587055"/>
            <a:ext cx="137160" cy="137160"/>
          </a:xfrm>
          <a:prstGeom prst="ellipse">
            <a:avLst/>
          </a:prstGeom>
          <a:noFill/>
          <a:ln>
            <a:solidFill>
              <a:srgbClr val="7A7A7A"/>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Oval 28">
            <a:extLst>
              <a:ext uri="{FF2B5EF4-FFF2-40B4-BE49-F238E27FC236}">
                <a16:creationId xmlns:a16="http://schemas.microsoft.com/office/drawing/2014/main" id="{DD804090-1CD0-453F-93D3-AB84FAFF95C6}"/>
              </a:ext>
            </a:extLst>
          </p:cNvPr>
          <p:cNvSpPr>
            <a:spLocks noChangeAspect="1"/>
          </p:cNvSpPr>
          <p:nvPr/>
        </p:nvSpPr>
        <p:spPr>
          <a:xfrm>
            <a:off x="8047396" y="5586356"/>
            <a:ext cx="137160" cy="137160"/>
          </a:xfrm>
          <a:prstGeom prst="ellipse">
            <a:avLst/>
          </a:prstGeom>
          <a:noFill/>
          <a:ln>
            <a:solidFill>
              <a:srgbClr val="93939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0" name="Oval 29">
            <a:extLst>
              <a:ext uri="{FF2B5EF4-FFF2-40B4-BE49-F238E27FC236}">
                <a16:creationId xmlns:a16="http://schemas.microsoft.com/office/drawing/2014/main" id="{687EC213-EC09-4F1F-A3DF-CF757E211B32}"/>
              </a:ext>
            </a:extLst>
          </p:cNvPr>
          <p:cNvSpPr>
            <a:spLocks noChangeAspect="1"/>
          </p:cNvSpPr>
          <p:nvPr/>
        </p:nvSpPr>
        <p:spPr>
          <a:xfrm>
            <a:off x="9865536" y="5575604"/>
            <a:ext cx="137160" cy="137160"/>
          </a:xfrm>
          <a:prstGeom prst="ellipse">
            <a:avLst/>
          </a:prstGeom>
          <a:noFill/>
          <a:ln>
            <a:solidFill>
              <a:srgbClr val="BFBFB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44" name="Picture 43">
            <a:hlinkClick r:id="rId2"/>
            <a:extLst>
              <a:ext uri="{FF2B5EF4-FFF2-40B4-BE49-F238E27FC236}">
                <a16:creationId xmlns:a16="http://schemas.microsoft.com/office/drawing/2014/main" id="{90FF91D8-299D-4875-880D-AF7590B1814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89127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cTn>
                              </p:par>
                            </p:childTnLst>
                          </p:cTn>
                        </p:par>
                        <p:par>
                          <p:cTn id="12" fill="hold">
                            <p:stCondLst>
                              <p:cond delay="1000"/>
                            </p:stCondLst>
                            <p:childTnLst>
                              <p:par>
                                <p:cTn id="13" presetID="2" presetClass="entr" presetSubtype="4" fill="hold" grpId="0" nodeType="afterEffect">
                                  <p:stCondLst>
                                    <p:cond delay="0"/>
                                  </p:stCondLst>
                                  <p:childTnLst>
                                    <p:set>
                                      <p:cBhvr>
                                        <p:cTn id="14" dur="1" fill="hold">
                                          <p:stCondLst>
                                            <p:cond delay="0"/>
                                          </p:stCondLst>
                                        </p:cTn>
                                        <p:tgtEl>
                                          <p:spTgt spid="25"/>
                                        </p:tgtEl>
                                        <p:attrNameLst>
                                          <p:attrName>style.visibility</p:attrName>
                                        </p:attrNameLst>
                                      </p:cBhvr>
                                      <p:to>
                                        <p:strVal val="visible"/>
                                      </p:to>
                                    </p:set>
                                    <p:anim calcmode="lin" valueType="num">
                                      <p:cBhvr additive="base">
                                        <p:cTn id="15" dur="1000" fill="hold"/>
                                        <p:tgtEl>
                                          <p:spTgt spid="25"/>
                                        </p:tgtEl>
                                        <p:attrNameLst>
                                          <p:attrName>ppt_x</p:attrName>
                                        </p:attrNameLst>
                                      </p:cBhvr>
                                      <p:tavLst>
                                        <p:tav tm="0">
                                          <p:val>
                                            <p:strVal val="#ppt_x"/>
                                          </p:val>
                                        </p:tav>
                                        <p:tav tm="100000">
                                          <p:val>
                                            <p:strVal val="#ppt_x"/>
                                          </p:val>
                                        </p:tav>
                                      </p:tavLst>
                                    </p:anim>
                                    <p:anim calcmode="lin" valueType="num">
                                      <p:cBhvr additive="base">
                                        <p:cTn id="16" dur="1000" fill="hold"/>
                                        <p:tgtEl>
                                          <p:spTgt spid="2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1000" fill="hold"/>
                                        <p:tgtEl>
                                          <p:spTgt spid="15"/>
                                        </p:tgtEl>
                                        <p:attrNameLst>
                                          <p:attrName>ppt_x</p:attrName>
                                        </p:attrNameLst>
                                      </p:cBhvr>
                                      <p:tavLst>
                                        <p:tav tm="0">
                                          <p:val>
                                            <p:strVal val="#ppt_x"/>
                                          </p:val>
                                        </p:tav>
                                        <p:tav tm="100000">
                                          <p:val>
                                            <p:strVal val="#ppt_x"/>
                                          </p:val>
                                        </p:tav>
                                      </p:tavLst>
                                    </p:anim>
                                    <p:anim calcmode="lin" valueType="num">
                                      <p:cBhvr additive="base">
                                        <p:cTn id="20" dur="1000" fill="hold"/>
                                        <p:tgtEl>
                                          <p:spTgt spid="1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1000" fill="hold"/>
                                        <p:tgtEl>
                                          <p:spTgt spid="14"/>
                                        </p:tgtEl>
                                        <p:attrNameLst>
                                          <p:attrName>ppt_x</p:attrName>
                                        </p:attrNameLst>
                                      </p:cBhvr>
                                      <p:tavLst>
                                        <p:tav tm="0">
                                          <p:val>
                                            <p:strVal val="#ppt_x"/>
                                          </p:val>
                                        </p:tav>
                                        <p:tav tm="100000">
                                          <p:val>
                                            <p:strVal val="#ppt_x"/>
                                          </p:val>
                                        </p:tav>
                                      </p:tavLst>
                                    </p:anim>
                                    <p:anim calcmode="lin" valueType="num">
                                      <p:cBhvr additive="base">
                                        <p:cTn id="24" dur="1000" fill="hold"/>
                                        <p:tgtEl>
                                          <p:spTgt spid="14"/>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8"/>
                                        </p:tgtEl>
                                        <p:attrNameLst>
                                          <p:attrName>style.visibility</p:attrName>
                                        </p:attrNameLst>
                                      </p:cBhvr>
                                      <p:to>
                                        <p:strVal val="visible"/>
                                      </p:to>
                                    </p:set>
                                    <p:anim calcmode="lin" valueType="num">
                                      <p:cBhvr additive="base">
                                        <p:cTn id="27" dur="1000" fill="hold"/>
                                        <p:tgtEl>
                                          <p:spTgt spid="38"/>
                                        </p:tgtEl>
                                        <p:attrNameLst>
                                          <p:attrName>ppt_x</p:attrName>
                                        </p:attrNameLst>
                                      </p:cBhvr>
                                      <p:tavLst>
                                        <p:tav tm="0">
                                          <p:val>
                                            <p:strVal val="#ppt_x"/>
                                          </p:val>
                                        </p:tav>
                                        <p:tav tm="100000">
                                          <p:val>
                                            <p:strVal val="#ppt_x"/>
                                          </p:val>
                                        </p:tav>
                                      </p:tavLst>
                                    </p:anim>
                                    <p:anim calcmode="lin" valueType="num">
                                      <p:cBhvr additive="base">
                                        <p:cTn id="28" dur="1000" fill="hold"/>
                                        <p:tgtEl>
                                          <p:spTgt spid="38"/>
                                        </p:tgtEl>
                                        <p:attrNameLst>
                                          <p:attrName>ppt_y</p:attrName>
                                        </p:attrNameLst>
                                      </p:cBhvr>
                                      <p:tavLst>
                                        <p:tav tm="0">
                                          <p:val>
                                            <p:strVal val="1+#ppt_h/2"/>
                                          </p:val>
                                        </p:tav>
                                        <p:tav tm="100000">
                                          <p:val>
                                            <p:strVal val="#ppt_y"/>
                                          </p:val>
                                        </p:tav>
                                      </p:tavLst>
                                    </p:anim>
                                  </p:childTnLst>
                                </p:cTn>
                              </p:par>
                            </p:childTnLst>
                          </p:cTn>
                        </p:par>
                        <p:par>
                          <p:cTn id="29" fill="hold">
                            <p:stCondLst>
                              <p:cond delay="2000"/>
                            </p:stCondLst>
                            <p:childTnLst>
                              <p:par>
                                <p:cTn id="30" presetID="2" presetClass="entr" presetSubtype="4" fill="hold" grpId="0" nodeType="afterEffect">
                                  <p:stCondLst>
                                    <p:cond delay="0"/>
                                  </p:stCondLst>
                                  <p:childTnLst>
                                    <p:set>
                                      <p:cBhvr>
                                        <p:cTn id="31" dur="1" fill="hold">
                                          <p:stCondLst>
                                            <p:cond delay="0"/>
                                          </p:stCondLst>
                                        </p:cTn>
                                        <p:tgtEl>
                                          <p:spTgt spid="26"/>
                                        </p:tgtEl>
                                        <p:attrNameLst>
                                          <p:attrName>style.visibility</p:attrName>
                                        </p:attrNameLst>
                                      </p:cBhvr>
                                      <p:to>
                                        <p:strVal val="visible"/>
                                      </p:to>
                                    </p:set>
                                    <p:anim calcmode="lin" valueType="num">
                                      <p:cBhvr additive="base">
                                        <p:cTn id="32" dur="1000" fill="hold"/>
                                        <p:tgtEl>
                                          <p:spTgt spid="26"/>
                                        </p:tgtEl>
                                        <p:attrNameLst>
                                          <p:attrName>ppt_x</p:attrName>
                                        </p:attrNameLst>
                                      </p:cBhvr>
                                      <p:tavLst>
                                        <p:tav tm="0">
                                          <p:val>
                                            <p:strVal val="#ppt_x"/>
                                          </p:val>
                                        </p:tav>
                                        <p:tav tm="100000">
                                          <p:val>
                                            <p:strVal val="#ppt_x"/>
                                          </p:val>
                                        </p:tav>
                                      </p:tavLst>
                                    </p:anim>
                                    <p:anim calcmode="lin" valueType="num">
                                      <p:cBhvr additive="base">
                                        <p:cTn id="33" dur="1000" fill="hold"/>
                                        <p:tgtEl>
                                          <p:spTgt spid="26"/>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2"/>
                                        </p:tgtEl>
                                        <p:attrNameLst>
                                          <p:attrName>style.visibility</p:attrName>
                                        </p:attrNameLst>
                                      </p:cBhvr>
                                      <p:to>
                                        <p:strVal val="visible"/>
                                      </p:to>
                                    </p:set>
                                    <p:anim calcmode="lin" valueType="num">
                                      <p:cBhvr additive="base">
                                        <p:cTn id="36" dur="1000" fill="hold"/>
                                        <p:tgtEl>
                                          <p:spTgt spid="2"/>
                                        </p:tgtEl>
                                        <p:attrNameLst>
                                          <p:attrName>ppt_x</p:attrName>
                                        </p:attrNameLst>
                                      </p:cBhvr>
                                      <p:tavLst>
                                        <p:tav tm="0">
                                          <p:val>
                                            <p:strVal val="#ppt_x"/>
                                          </p:val>
                                        </p:tav>
                                        <p:tav tm="100000">
                                          <p:val>
                                            <p:strVal val="#ppt_x"/>
                                          </p:val>
                                        </p:tav>
                                      </p:tavLst>
                                    </p:anim>
                                    <p:anim calcmode="lin" valueType="num">
                                      <p:cBhvr additive="base">
                                        <p:cTn id="37" dur="1000" fill="hold"/>
                                        <p:tgtEl>
                                          <p:spTgt spid="2"/>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anim calcmode="lin" valueType="num">
                                      <p:cBhvr additive="base">
                                        <p:cTn id="40" dur="1000" fill="hold"/>
                                        <p:tgtEl>
                                          <p:spTgt spid="20"/>
                                        </p:tgtEl>
                                        <p:attrNameLst>
                                          <p:attrName>ppt_x</p:attrName>
                                        </p:attrNameLst>
                                      </p:cBhvr>
                                      <p:tavLst>
                                        <p:tav tm="0">
                                          <p:val>
                                            <p:strVal val="#ppt_x"/>
                                          </p:val>
                                        </p:tav>
                                        <p:tav tm="100000">
                                          <p:val>
                                            <p:strVal val="#ppt_x"/>
                                          </p:val>
                                        </p:tav>
                                      </p:tavLst>
                                    </p:anim>
                                    <p:anim calcmode="lin" valueType="num">
                                      <p:cBhvr additive="base">
                                        <p:cTn id="41" dur="1000" fill="hold"/>
                                        <p:tgtEl>
                                          <p:spTgt spid="20"/>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39"/>
                                        </p:tgtEl>
                                        <p:attrNameLst>
                                          <p:attrName>style.visibility</p:attrName>
                                        </p:attrNameLst>
                                      </p:cBhvr>
                                      <p:to>
                                        <p:strVal val="visible"/>
                                      </p:to>
                                    </p:set>
                                    <p:anim calcmode="lin" valueType="num">
                                      <p:cBhvr additive="base">
                                        <p:cTn id="44" dur="1000" fill="hold"/>
                                        <p:tgtEl>
                                          <p:spTgt spid="39"/>
                                        </p:tgtEl>
                                        <p:attrNameLst>
                                          <p:attrName>ppt_x</p:attrName>
                                        </p:attrNameLst>
                                      </p:cBhvr>
                                      <p:tavLst>
                                        <p:tav tm="0">
                                          <p:val>
                                            <p:strVal val="#ppt_x"/>
                                          </p:val>
                                        </p:tav>
                                        <p:tav tm="100000">
                                          <p:val>
                                            <p:strVal val="#ppt_x"/>
                                          </p:val>
                                        </p:tav>
                                      </p:tavLst>
                                    </p:anim>
                                    <p:anim calcmode="lin" valueType="num">
                                      <p:cBhvr additive="base">
                                        <p:cTn id="45" dur="1000" fill="hold"/>
                                        <p:tgtEl>
                                          <p:spTgt spid="39"/>
                                        </p:tgtEl>
                                        <p:attrNameLst>
                                          <p:attrName>ppt_y</p:attrName>
                                        </p:attrNameLst>
                                      </p:cBhvr>
                                      <p:tavLst>
                                        <p:tav tm="0">
                                          <p:val>
                                            <p:strVal val="1+#ppt_h/2"/>
                                          </p:val>
                                        </p:tav>
                                        <p:tav tm="100000">
                                          <p:val>
                                            <p:strVal val="#ppt_y"/>
                                          </p:val>
                                        </p:tav>
                                      </p:tavLst>
                                    </p:anim>
                                  </p:childTnLst>
                                </p:cTn>
                              </p:par>
                            </p:childTnLst>
                          </p:cTn>
                        </p:par>
                        <p:par>
                          <p:cTn id="46" fill="hold">
                            <p:stCondLst>
                              <p:cond delay="3000"/>
                            </p:stCondLst>
                            <p:childTnLst>
                              <p:par>
                                <p:cTn id="47" presetID="2" presetClass="entr" presetSubtype="4"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1000" fill="hold"/>
                                        <p:tgtEl>
                                          <p:spTgt spid="27"/>
                                        </p:tgtEl>
                                        <p:attrNameLst>
                                          <p:attrName>ppt_x</p:attrName>
                                        </p:attrNameLst>
                                      </p:cBhvr>
                                      <p:tavLst>
                                        <p:tav tm="0">
                                          <p:val>
                                            <p:strVal val="#ppt_x"/>
                                          </p:val>
                                        </p:tav>
                                        <p:tav tm="100000">
                                          <p:val>
                                            <p:strVal val="#ppt_x"/>
                                          </p:val>
                                        </p:tav>
                                      </p:tavLst>
                                    </p:anim>
                                    <p:anim calcmode="lin" valueType="num">
                                      <p:cBhvr additive="base">
                                        <p:cTn id="50" dur="1000" fill="hold"/>
                                        <p:tgtEl>
                                          <p:spTgt spid="27"/>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additive="base">
                                        <p:cTn id="53" dur="1000" fill="hold"/>
                                        <p:tgtEl>
                                          <p:spTgt spid="16"/>
                                        </p:tgtEl>
                                        <p:attrNameLst>
                                          <p:attrName>ppt_x</p:attrName>
                                        </p:attrNameLst>
                                      </p:cBhvr>
                                      <p:tavLst>
                                        <p:tav tm="0">
                                          <p:val>
                                            <p:strVal val="#ppt_x"/>
                                          </p:val>
                                        </p:tav>
                                        <p:tav tm="100000">
                                          <p:val>
                                            <p:strVal val="#ppt_x"/>
                                          </p:val>
                                        </p:tav>
                                      </p:tavLst>
                                    </p:anim>
                                    <p:anim calcmode="lin" valueType="num">
                                      <p:cBhvr additive="base">
                                        <p:cTn id="54" dur="1000" fill="hold"/>
                                        <p:tgtEl>
                                          <p:spTgt spid="1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21"/>
                                        </p:tgtEl>
                                        <p:attrNameLst>
                                          <p:attrName>style.visibility</p:attrName>
                                        </p:attrNameLst>
                                      </p:cBhvr>
                                      <p:to>
                                        <p:strVal val="visible"/>
                                      </p:to>
                                    </p:set>
                                    <p:anim calcmode="lin" valueType="num">
                                      <p:cBhvr additive="base">
                                        <p:cTn id="57" dur="1000" fill="hold"/>
                                        <p:tgtEl>
                                          <p:spTgt spid="21"/>
                                        </p:tgtEl>
                                        <p:attrNameLst>
                                          <p:attrName>ppt_x</p:attrName>
                                        </p:attrNameLst>
                                      </p:cBhvr>
                                      <p:tavLst>
                                        <p:tav tm="0">
                                          <p:val>
                                            <p:strVal val="#ppt_x"/>
                                          </p:val>
                                        </p:tav>
                                        <p:tav tm="100000">
                                          <p:val>
                                            <p:strVal val="#ppt_x"/>
                                          </p:val>
                                        </p:tav>
                                      </p:tavLst>
                                    </p:anim>
                                    <p:anim calcmode="lin" valueType="num">
                                      <p:cBhvr additive="base">
                                        <p:cTn id="58" dur="1000" fill="hold"/>
                                        <p:tgtEl>
                                          <p:spTgt spid="21"/>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40"/>
                                        </p:tgtEl>
                                        <p:attrNameLst>
                                          <p:attrName>style.visibility</p:attrName>
                                        </p:attrNameLst>
                                      </p:cBhvr>
                                      <p:to>
                                        <p:strVal val="visible"/>
                                      </p:to>
                                    </p:set>
                                    <p:anim calcmode="lin" valueType="num">
                                      <p:cBhvr additive="base">
                                        <p:cTn id="61" dur="1000" fill="hold"/>
                                        <p:tgtEl>
                                          <p:spTgt spid="40"/>
                                        </p:tgtEl>
                                        <p:attrNameLst>
                                          <p:attrName>ppt_x</p:attrName>
                                        </p:attrNameLst>
                                      </p:cBhvr>
                                      <p:tavLst>
                                        <p:tav tm="0">
                                          <p:val>
                                            <p:strVal val="#ppt_x"/>
                                          </p:val>
                                        </p:tav>
                                        <p:tav tm="100000">
                                          <p:val>
                                            <p:strVal val="#ppt_x"/>
                                          </p:val>
                                        </p:tav>
                                      </p:tavLst>
                                    </p:anim>
                                    <p:anim calcmode="lin" valueType="num">
                                      <p:cBhvr additive="base">
                                        <p:cTn id="62" dur="1000" fill="hold"/>
                                        <p:tgtEl>
                                          <p:spTgt spid="40"/>
                                        </p:tgtEl>
                                        <p:attrNameLst>
                                          <p:attrName>ppt_y</p:attrName>
                                        </p:attrNameLst>
                                      </p:cBhvr>
                                      <p:tavLst>
                                        <p:tav tm="0">
                                          <p:val>
                                            <p:strVal val="1+#ppt_h/2"/>
                                          </p:val>
                                        </p:tav>
                                        <p:tav tm="100000">
                                          <p:val>
                                            <p:strVal val="#ppt_y"/>
                                          </p:val>
                                        </p:tav>
                                      </p:tavLst>
                                    </p:anim>
                                  </p:childTnLst>
                                </p:cTn>
                              </p:par>
                            </p:childTnLst>
                          </p:cTn>
                        </p:par>
                        <p:par>
                          <p:cTn id="63" fill="hold">
                            <p:stCondLst>
                              <p:cond delay="4000"/>
                            </p:stCondLst>
                            <p:childTnLst>
                              <p:par>
                                <p:cTn id="64" presetID="2" presetClass="entr" presetSubtype="4" fill="hold" grpId="0" nodeType="afterEffect">
                                  <p:stCondLst>
                                    <p:cond delay="0"/>
                                  </p:stCondLst>
                                  <p:childTnLst>
                                    <p:set>
                                      <p:cBhvr>
                                        <p:cTn id="65" dur="1" fill="hold">
                                          <p:stCondLst>
                                            <p:cond delay="0"/>
                                          </p:stCondLst>
                                        </p:cTn>
                                        <p:tgtEl>
                                          <p:spTgt spid="28"/>
                                        </p:tgtEl>
                                        <p:attrNameLst>
                                          <p:attrName>style.visibility</p:attrName>
                                        </p:attrNameLst>
                                      </p:cBhvr>
                                      <p:to>
                                        <p:strVal val="visible"/>
                                      </p:to>
                                    </p:set>
                                    <p:anim calcmode="lin" valueType="num">
                                      <p:cBhvr additive="base">
                                        <p:cTn id="66" dur="1000" fill="hold"/>
                                        <p:tgtEl>
                                          <p:spTgt spid="28"/>
                                        </p:tgtEl>
                                        <p:attrNameLst>
                                          <p:attrName>ppt_x</p:attrName>
                                        </p:attrNameLst>
                                      </p:cBhvr>
                                      <p:tavLst>
                                        <p:tav tm="0">
                                          <p:val>
                                            <p:strVal val="#ppt_x"/>
                                          </p:val>
                                        </p:tav>
                                        <p:tav tm="100000">
                                          <p:val>
                                            <p:strVal val="#ppt_x"/>
                                          </p:val>
                                        </p:tav>
                                      </p:tavLst>
                                    </p:anim>
                                    <p:anim calcmode="lin" valueType="num">
                                      <p:cBhvr additive="base">
                                        <p:cTn id="67" dur="1000" fill="hold"/>
                                        <p:tgtEl>
                                          <p:spTgt spid="28"/>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17"/>
                                        </p:tgtEl>
                                        <p:attrNameLst>
                                          <p:attrName>style.visibility</p:attrName>
                                        </p:attrNameLst>
                                      </p:cBhvr>
                                      <p:to>
                                        <p:strVal val="visible"/>
                                      </p:to>
                                    </p:set>
                                    <p:anim calcmode="lin" valueType="num">
                                      <p:cBhvr additive="base">
                                        <p:cTn id="70" dur="1000" fill="hold"/>
                                        <p:tgtEl>
                                          <p:spTgt spid="17"/>
                                        </p:tgtEl>
                                        <p:attrNameLst>
                                          <p:attrName>ppt_x</p:attrName>
                                        </p:attrNameLst>
                                      </p:cBhvr>
                                      <p:tavLst>
                                        <p:tav tm="0">
                                          <p:val>
                                            <p:strVal val="#ppt_x"/>
                                          </p:val>
                                        </p:tav>
                                        <p:tav tm="100000">
                                          <p:val>
                                            <p:strVal val="#ppt_x"/>
                                          </p:val>
                                        </p:tav>
                                      </p:tavLst>
                                    </p:anim>
                                    <p:anim calcmode="lin" valueType="num">
                                      <p:cBhvr additive="base">
                                        <p:cTn id="71" dur="1000" fill="hold"/>
                                        <p:tgtEl>
                                          <p:spTgt spid="17"/>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22"/>
                                        </p:tgtEl>
                                        <p:attrNameLst>
                                          <p:attrName>style.visibility</p:attrName>
                                        </p:attrNameLst>
                                      </p:cBhvr>
                                      <p:to>
                                        <p:strVal val="visible"/>
                                      </p:to>
                                    </p:set>
                                    <p:anim calcmode="lin" valueType="num">
                                      <p:cBhvr additive="base">
                                        <p:cTn id="74" dur="1000" fill="hold"/>
                                        <p:tgtEl>
                                          <p:spTgt spid="22"/>
                                        </p:tgtEl>
                                        <p:attrNameLst>
                                          <p:attrName>ppt_x</p:attrName>
                                        </p:attrNameLst>
                                      </p:cBhvr>
                                      <p:tavLst>
                                        <p:tav tm="0">
                                          <p:val>
                                            <p:strVal val="#ppt_x"/>
                                          </p:val>
                                        </p:tav>
                                        <p:tav tm="100000">
                                          <p:val>
                                            <p:strVal val="#ppt_x"/>
                                          </p:val>
                                        </p:tav>
                                      </p:tavLst>
                                    </p:anim>
                                    <p:anim calcmode="lin" valueType="num">
                                      <p:cBhvr additive="base">
                                        <p:cTn id="75" dur="1000" fill="hold"/>
                                        <p:tgtEl>
                                          <p:spTgt spid="22"/>
                                        </p:tgtEl>
                                        <p:attrNameLst>
                                          <p:attrName>ppt_y</p:attrName>
                                        </p:attrNameLst>
                                      </p:cBhvr>
                                      <p:tavLst>
                                        <p:tav tm="0">
                                          <p:val>
                                            <p:strVal val="1+#ppt_h/2"/>
                                          </p:val>
                                        </p:tav>
                                        <p:tav tm="100000">
                                          <p:val>
                                            <p:strVal val="#ppt_y"/>
                                          </p:val>
                                        </p:tav>
                                      </p:tavLst>
                                    </p:anim>
                                  </p:childTnLst>
                                </p:cTn>
                              </p:par>
                              <p:par>
                                <p:cTn id="76" presetID="2" presetClass="entr" presetSubtype="4" fill="hold" nodeType="withEffect">
                                  <p:stCondLst>
                                    <p:cond delay="0"/>
                                  </p:stCondLst>
                                  <p:childTnLst>
                                    <p:set>
                                      <p:cBhvr>
                                        <p:cTn id="77" dur="1" fill="hold">
                                          <p:stCondLst>
                                            <p:cond delay="0"/>
                                          </p:stCondLst>
                                        </p:cTn>
                                        <p:tgtEl>
                                          <p:spTgt spid="41"/>
                                        </p:tgtEl>
                                        <p:attrNameLst>
                                          <p:attrName>style.visibility</p:attrName>
                                        </p:attrNameLst>
                                      </p:cBhvr>
                                      <p:to>
                                        <p:strVal val="visible"/>
                                      </p:to>
                                    </p:set>
                                    <p:anim calcmode="lin" valueType="num">
                                      <p:cBhvr additive="base">
                                        <p:cTn id="78" dur="1000" fill="hold"/>
                                        <p:tgtEl>
                                          <p:spTgt spid="41"/>
                                        </p:tgtEl>
                                        <p:attrNameLst>
                                          <p:attrName>ppt_x</p:attrName>
                                        </p:attrNameLst>
                                      </p:cBhvr>
                                      <p:tavLst>
                                        <p:tav tm="0">
                                          <p:val>
                                            <p:strVal val="#ppt_x"/>
                                          </p:val>
                                        </p:tav>
                                        <p:tav tm="100000">
                                          <p:val>
                                            <p:strVal val="#ppt_x"/>
                                          </p:val>
                                        </p:tav>
                                      </p:tavLst>
                                    </p:anim>
                                    <p:anim calcmode="lin" valueType="num">
                                      <p:cBhvr additive="base">
                                        <p:cTn id="79" dur="1000" fill="hold"/>
                                        <p:tgtEl>
                                          <p:spTgt spid="41"/>
                                        </p:tgtEl>
                                        <p:attrNameLst>
                                          <p:attrName>ppt_y</p:attrName>
                                        </p:attrNameLst>
                                      </p:cBhvr>
                                      <p:tavLst>
                                        <p:tav tm="0">
                                          <p:val>
                                            <p:strVal val="1+#ppt_h/2"/>
                                          </p:val>
                                        </p:tav>
                                        <p:tav tm="100000">
                                          <p:val>
                                            <p:strVal val="#ppt_y"/>
                                          </p:val>
                                        </p:tav>
                                      </p:tavLst>
                                    </p:anim>
                                  </p:childTnLst>
                                </p:cTn>
                              </p:par>
                            </p:childTnLst>
                          </p:cTn>
                        </p:par>
                        <p:par>
                          <p:cTn id="80" fill="hold">
                            <p:stCondLst>
                              <p:cond delay="5000"/>
                            </p:stCondLst>
                            <p:childTnLst>
                              <p:par>
                                <p:cTn id="81" presetID="2" presetClass="entr" presetSubtype="4" fill="hold" grpId="0" nodeType="afterEffect">
                                  <p:stCondLst>
                                    <p:cond delay="0"/>
                                  </p:stCondLst>
                                  <p:childTnLst>
                                    <p:set>
                                      <p:cBhvr>
                                        <p:cTn id="82" dur="1" fill="hold">
                                          <p:stCondLst>
                                            <p:cond delay="0"/>
                                          </p:stCondLst>
                                        </p:cTn>
                                        <p:tgtEl>
                                          <p:spTgt spid="29"/>
                                        </p:tgtEl>
                                        <p:attrNameLst>
                                          <p:attrName>style.visibility</p:attrName>
                                        </p:attrNameLst>
                                      </p:cBhvr>
                                      <p:to>
                                        <p:strVal val="visible"/>
                                      </p:to>
                                    </p:set>
                                    <p:anim calcmode="lin" valueType="num">
                                      <p:cBhvr additive="base">
                                        <p:cTn id="83" dur="1000" fill="hold"/>
                                        <p:tgtEl>
                                          <p:spTgt spid="29"/>
                                        </p:tgtEl>
                                        <p:attrNameLst>
                                          <p:attrName>ppt_x</p:attrName>
                                        </p:attrNameLst>
                                      </p:cBhvr>
                                      <p:tavLst>
                                        <p:tav tm="0">
                                          <p:val>
                                            <p:strVal val="#ppt_x"/>
                                          </p:val>
                                        </p:tav>
                                        <p:tav tm="100000">
                                          <p:val>
                                            <p:strVal val="#ppt_x"/>
                                          </p:val>
                                        </p:tav>
                                      </p:tavLst>
                                    </p:anim>
                                    <p:anim calcmode="lin" valueType="num">
                                      <p:cBhvr additive="base">
                                        <p:cTn id="84" dur="1000" fill="hold"/>
                                        <p:tgtEl>
                                          <p:spTgt spid="29"/>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8"/>
                                        </p:tgtEl>
                                        <p:attrNameLst>
                                          <p:attrName>style.visibility</p:attrName>
                                        </p:attrNameLst>
                                      </p:cBhvr>
                                      <p:to>
                                        <p:strVal val="visible"/>
                                      </p:to>
                                    </p:set>
                                    <p:anim calcmode="lin" valueType="num">
                                      <p:cBhvr additive="base">
                                        <p:cTn id="87" dur="1000" fill="hold"/>
                                        <p:tgtEl>
                                          <p:spTgt spid="18"/>
                                        </p:tgtEl>
                                        <p:attrNameLst>
                                          <p:attrName>ppt_x</p:attrName>
                                        </p:attrNameLst>
                                      </p:cBhvr>
                                      <p:tavLst>
                                        <p:tav tm="0">
                                          <p:val>
                                            <p:strVal val="#ppt_x"/>
                                          </p:val>
                                        </p:tav>
                                        <p:tav tm="100000">
                                          <p:val>
                                            <p:strVal val="#ppt_x"/>
                                          </p:val>
                                        </p:tav>
                                      </p:tavLst>
                                    </p:anim>
                                    <p:anim calcmode="lin" valueType="num">
                                      <p:cBhvr additive="base">
                                        <p:cTn id="88" dur="1000" fill="hold"/>
                                        <p:tgtEl>
                                          <p:spTgt spid="18"/>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3"/>
                                        </p:tgtEl>
                                        <p:attrNameLst>
                                          <p:attrName>style.visibility</p:attrName>
                                        </p:attrNameLst>
                                      </p:cBhvr>
                                      <p:to>
                                        <p:strVal val="visible"/>
                                      </p:to>
                                    </p:set>
                                    <p:anim calcmode="lin" valueType="num">
                                      <p:cBhvr additive="base">
                                        <p:cTn id="91" dur="1000" fill="hold"/>
                                        <p:tgtEl>
                                          <p:spTgt spid="23"/>
                                        </p:tgtEl>
                                        <p:attrNameLst>
                                          <p:attrName>ppt_x</p:attrName>
                                        </p:attrNameLst>
                                      </p:cBhvr>
                                      <p:tavLst>
                                        <p:tav tm="0">
                                          <p:val>
                                            <p:strVal val="#ppt_x"/>
                                          </p:val>
                                        </p:tav>
                                        <p:tav tm="100000">
                                          <p:val>
                                            <p:strVal val="#ppt_x"/>
                                          </p:val>
                                        </p:tav>
                                      </p:tavLst>
                                    </p:anim>
                                    <p:anim calcmode="lin" valueType="num">
                                      <p:cBhvr additive="base">
                                        <p:cTn id="92" dur="1000" fill="hold"/>
                                        <p:tgtEl>
                                          <p:spTgt spid="23"/>
                                        </p:tgtEl>
                                        <p:attrNameLst>
                                          <p:attrName>ppt_y</p:attrName>
                                        </p:attrNameLst>
                                      </p:cBhvr>
                                      <p:tavLst>
                                        <p:tav tm="0">
                                          <p:val>
                                            <p:strVal val="1+#ppt_h/2"/>
                                          </p:val>
                                        </p:tav>
                                        <p:tav tm="100000">
                                          <p:val>
                                            <p:strVal val="#ppt_y"/>
                                          </p:val>
                                        </p:tav>
                                      </p:tavLst>
                                    </p:anim>
                                  </p:childTnLst>
                                </p:cTn>
                              </p:par>
                              <p:par>
                                <p:cTn id="93" presetID="2" presetClass="entr" presetSubtype="4" fill="hold" nodeType="withEffect">
                                  <p:stCondLst>
                                    <p:cond delay="0"/>
                                  </p:stCondLst>
                                  <p:childTnLst>
                                    <p:set>
                                      <p:cBhvr>
                                        <p:cTn id="94" dur="1" fill="hold">
                                          <p:stCondLst>
                                            <p:cond delay="0"/>
                                          </p:stCondLst>
                                        </p:cTn>
                                        <p:tgtEl>
                                          <p:spTgt spid="42"/>
                                        </p:tgtEl>
                                        <p:attrNameLst>
                                          <p:attrName>style.visibility</p:attrName>
                                        </p:attrNameLst>
                                      </p:cBhvr>
                                      <p:to>
                                        <p:strVal val="visible"/>
                                      </p:to>
                                    </p:set>
                                    <p:anim calcmode="lin" valueType="num">
                                      <p:cBhvr additive="base">
                                        <p:cTn id="95" dur="1000" fill="hold"/>
                                        <p:tgtEl>
                                          <p:spTgt spid="42"/>
                                        </p:tgtEl>
                                        <p:attrNameLst>
                                          <p:attrName>ppt_x</p:attrName>
                                        </p:attrNameLst>
                                      </p:cBhvr>
                                      <p:tavLst>
                                        <p:tav tm="0">
                                          <p:val>
                                            <p:strVal val="#ppt_x"/>
                                          </p:val>
                                        </p:tav>
                                        <p:tav tm="100000">
                                          <p:val>
                                            <p:strVal val="#ppt_x"/>
                                          </p:val>
                                        </p:tav>
                                      </p:tavLst>
                                    </p:anim>
                                    <p:anim calcmode="lin" valueType="num">
                                      <p:cBhvr additive="base">
                                        <p:cTn id="96" dur="1000" fill="hold"/>
                                        <p:tgtEl>
                                          <p:spTgt spid="42"/>
                                        </p:tgtEl>
                                        <p:attrNameLst>
                                          <p:attrName>ppt_y</p:attrName>
                                        </p:attrNameLst>
                                      </p:cBhvr>
                                      <p:tavLst>
                                        <p:tav tm="0">
                                          <p:val>
                                            <p:strVal val="1+#ppt_h/2"/>
                                          </p:val>
                                        </p:tav>
                                        <p:tav tm="100000">
                                          <p:val>
                                            <p:strVal val="#ppt_y"/>
                                          </p:val>
                                        </p:tav>
                                      </p:tavLst>
                                    </p:anim>
                                  </p:childTnLst>
                                </p:cTn>
                              </p:par>
                            </p:childTnLst>
                          </p:cTn>
                        </p:par>
                        <p:par>
                          <p:cTn id="97" fill="hold">
                            <p:stCondLst>
                              <p:cond delay="6000"/>
                            </p:stCondLst>
                            <p:childTnLst>
                              <p:par>
                                <p:cTn id="98" presetID="2" presetClass="entr" presetSubtype="4" fill="hold" grpId="0" nodeType="afterEffect">
                                  <p:stCondLst>
                                    <p:cond delay="0"/>
                                  </p:stCondLst>
                                  <p:childTnLst>
                                    <p:set>
                                      <p:cBhvr>
                                        <p:cTn id="99" dur="1" fill="hold">
                                          <p:stCondLst>
                                            <p:cond delay="0"/>
                                          </p:stCondLst>
                                        </p:cTn>
                                        <p:tgtEl>
                                          <p:spTgt spid="30"/>
                                        </p:tgtEl>
                                        <p:attrNameLst>
                                          <p:attrName>style.visibility</p:attrName>
                                        </p:attrNameLst>
                                      </p:cBhvr>
                                      <p:to>
                                        <p:strVal val="visible"/>
                                      </p:to>
                                    </p:set>
                                    <p:anim calcmode="lin" valueType="num">
                                      <p:cBhvr additive="base">
                                        <p:cTn id="100" dur="1000" fill="hold"/>
                                        <p:tgtEl>
                                          <p:spTgt spid="30"/>
                                        </p:tgtEl>
                                        <p:attrNameLst>
                                          <p:attrName>ppt_x</p:attrName>
                                        </p:attrNameLst>
                                      </p:cBhvr>
                                      <p:tavLst>
                                        <p:tav tm="0">
                                          <p:val>
                                            <p:strVal val="#ppt_x"/>
                                          </p:val>
                                        </p:tav>
                                        <p:tav tm="100000">
                                          <p:val>
                                            <p:strVal val="#ppt_x"/>
                                          </p:val>
                                        </p:tav>
                                      </p:tavLst>
                                    </p:anim>
                                    <p:anim calcmode="lin" valueType="num">
                                      <p:cBhvr additive="base">
                                        <p:cTn id="101" dur="1000" fill="hold"/>
                                        <p:tgtEl>
                                          <p:spTgt spid="30"/>
                                        </p:tgtEl>
                                        <p:attrNameLst>
                                          <p:attrName>ppt_y</p:attrName>
                                        </p:attrNameLst>
                                      </p:cBhvr>
                                      <p:tavLst>
                                        <p:tav tm="0">
                                          <p:val>
                                            <p:strVal val="1+#ppt_h/2"/>
                                          </p:val>
                                        </p:tav>
                                        <p:tav tm="100000">
                                          <p:val>
                                            <p:strVal val="#ppt_y"/>
                                          </p:val>
                                        </p:tav>
                                      </p:tavLst>
                                    </p:anim>
                                  </p:childTnLst>
                                </p:cTn>
                              </p:par>
                              <p:par>
                                <p:cTn id="102" presetID="2" presetClass="entr" presetSubtype="4" fill="hold" grpId="0" nodeType="withEffect">
                                  <p:stCondLst>
                                    <p:cond delay="0"/>
                                  </p:stCondLst>
                                  <p:childTnLst>
                                    <p:set>
                                      <p:cBhvr>
                                        <p:cTn id="103" dur="1" fill="hold">
                                          <p:stCondLst>
                                            <p:cond delay="0"/>
                                          </p:stCondLst>
                                        </p:cTn>
                                        <p:tgtEl>
                                          <p:spTgt spid="19"/>
                                        </p:tgtEl>
                                        <p:attrNameLst>
                                          <p:attrName>style.visibility</p:attrName>
                                        </p:attrNameLst>
                                      </p:cBhvr>
                                      <p:to>
                                        <p:strVal val="visible"/>
                                      </p:to>
                                    </p:set>
                                    <p:anim calcmode="lin" valueType="num">
                                      <p:cBhvr additive="base">
                                        <p:cTn id="104" dur="1000" fill="hold"/>
                                        <p:tgtEl>
                                          <p:spTgt spid="19"/>
                                        </p:tgtEl>
                                        <p:attrNameLst>
                                          <p:attrName>ppt_x</p:attrName>
                                        </p:attrNameLst>
                                      </p:cBhvr>
                                      <p:tavLst>
                                        <p:tav tm="0">
                                          <p:val>
                                            <p:strVal val="#ppt_x"/>
                                          </p:val>
                                        </p:tav>
                                        <p:tav tm="100000">
                                          <p:val>
                                            <p:strVal val="#ppt_x"/>
                                          </p:val>
                                        </p:tav>
                                      </p:tavLst>
                                    </p:anim>
                                    <p:anim calcmode="lin" valueType="num">
                                      <p:cBhvr additive="base">
                                        <p:cTn id="105" dur="1000" fill="hold"/>
                                        <p:tgtEl>
                                          <p:spTgt spid="19"/>
                                        </p:tgtEl>
                                        <p:attrNameLst>
                                          <p:attrName>ppt_y</p:attrName>
                                        </p:attrNameLst>
                                      </p:cBhvr>
                                      <p:tavLst>
                                        <p:tav tm="0">
                                          <p:val>
                                            <p:strVal val="1+#ppt_h/2"/>
                                          </p:val>
                                        </p:tav>
                                        <p:tav tm="100000">
                                          <p:val>
                                            <p:strVal val="#ppt_y"/>
                                          </p:val>
                                        </p:tav>
                                      </p:tavLst>
                                    </p:anim>
                                  </p:childTnLst>
                                </p:cTn>
                              </p:par>
                              <p:par>
                                <p:cTn id="106" presetID="2" presetClass="entr" presetSubtype="4" fill="hold" grpId="0" nodeType="withEffect">
                                  <p:stCondLst>
                                    <p:cond delay="0"/>
                                  </p:stCondLst>
                                  <p:childTnLst>
                                    <p:set>
                                      <p:cBhvr>
                                        <p:cTn id="107" dur="1" fill="hold">
                                          <p:stCondLst>
                                            <p:cond delay="0"/>
                                          </p:stCondLst>
                                        </p:cTn>
                                        <p:tgtEl>
                                          <p:spTgt spid="24"/>
                                        </p:tgtEl>
                                        <p:attrNameLst>
                                          <p:attrName>style.visibility</p:attrName>
                                        </p:attrNameLst>
                                      </p:cBhvr>
                                      <p:to>
                                        <p:strVal val="visible"/>
                                      </p:to>
                                    </p:set>
                                    <p:anim calcmode="lin" valueType="num">
                                      <p:cBhvr additive="base">
                                        <p:cTn id="108" dur="1000" fill="hold"/>
                                        <p:tgtEl>
                                          <p:spTgt spid="24"/>
                                        </p:tgtEl>
                                        <p:attrNameLst>
                                          <p:attrName>ppt_x</p:attrName>
                                        </p:attrNameLst>
                                      </p:cBhvr>
                                      <p:tavLst>
                                        <p:tav tm="0">
                                          <p:val>
                                            <p:strVal val="#ppt_x"/>
                                          </p:val>
                                        </p:tav>
                                        <p:tav tm="100000">
                                          <p:val>
                                            <p:strVal val="#ppt_x"/>
                                          </p:val>
                                        </p:tav>
                                      </p:tavLst>
                                    </p:anim>
                                    <p:anim calcmode="lin" valueType="num">
                                      <p:cBhvr additive="base">
                                        <p:cTn id="109" dur="1000" fill="hold"/>
                                        <p:tgtEl>
                                          <p:spTgt spid="24"/>
                                        </p:tgtEl>
                                        <p:attrNameLst>
                                          <p:attrName>ppt_y</p:attrName>
                                        </p:attrNameLst>
                                      </p:cBhvr>
                                      <p:tavLst>
                                        <p:tav tm="0">
                                          <p:val>
                                            <p:strVal val="1+#ppt_h/2"/>
                                          </p:val>
                                        </p:tav>
                                        <p:tav tm="100000">
                                          <p:val>
                                            <p:strVal val="#ppt_y"/>
                                          </p:val>
                                        </p:tav>
                                      </p:tavLst>
                                    </p:anim>
                                  </p:childTnLst>
                                </p:cTn>
                              </p:par>
                              <p:par>
                                <p:cTn id="110" presetID="2" presetClass="entr" presetSubtype="4" fill="hold" nodeType="withEffect">
                                  <p:stCondLst>
                                    <p:cond delay="0"/>
                                  </p:stCondLst>
                                  <p:childTnLst>
                                    <p:set>
                                      <p:cBhvr>
                                        <p:cTn id="111" dur="1" fill="hold">
                                          <p:stCondLst>
                                            <p:cond delay="0"/>
                                          </p:stCondLst>
                                        </p:cTn>
                                        <p:tgtEl>
                                          <p:spTgt spid="43"/>
                                        </p:tgtEl>
                                        <p:attrNameLst>
                                          <p:attrName>style.visibility</p:attrName>
                                        </p:attrNameLst>
                                      </p:cBhvr>
                                      <p:to>
                                        <p:strVal val="visible"/>
                                      </p:to>
                                    </p:set>
                                    <p:anim calcmode="lin" valueType="num">
                                      <p:cBhvr additive="base">
                                        <p:cTn id="112" dur="1000" fill="hold"/>
                                        <p:tgtEl>
                                          <p:spTgt spid="43"/>
                                        </p:tgtEl>
                                        <p:attrNameLst>
                                          <p:attrName>ppt_x</p:attrName>
                                        </p:attrNameLst>
                                      </p:cBhvr>
                                      <p:tavLst>
                                        <p:tav tm="0">
                                          <p:val>
                                            <p:strVal val="#ppt_x"/>
                                          </p:val>
                                        </p:tav>
                                        <p:tav tm="100000">
                                          <p:val>
                                            <p:strVal val="#ppt_x"/>
                                          </p:val>
                                        </p:tav>
                                      </p:tavLst>
                                    </p:anim>
                                    <p:anim calcmode="lin" valueType="num">
                                      <p:cBhvr additive="base">
                                        <p:cTn id="113" dur="1000" fill="hold"/>
                                        <p:tgtEl>
                                          <p:spTgt spid="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5" grpId="0" animBg="1"/>
      <p:bldP spid="14"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1284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2018-09-01T21:35:36Z</dcterms:modified>
</cp:coreProperties>
</file>