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134BB67-2012-4278-92EA-2298299F386B}"/>
              </a:ext>
            </a:extLst>
          </p:cNvPr>
          <p:cNvGrpSpPr>
            <a:grpSpLocks noChangeAspect="1"/>
          </p:cNvGrpSpPr>
          <p:nvPr/>
        </p:nvGrpSpPr>
        <p:grpSpPr>
          <a:xfrm>
            <a:off x="8731389" y="1950094"/>
            <a:ext cx="2311850" cy="2183503"/>
            <a:chOff x="335615" y="1028218"/>
            <a:chExt cx="5395334" cy="5095799"/>
          </a:xfrm>
        </p:grpSpPr>
        <p:grpSp>
          <p:nvGrpSpPr>
            <p:cNvPr id="5" name="Group 4">
              <a:extLst>
                <a:ext uri="{FF2B5EF4-FFF2-40B4-BE49-F238E27FC236}">
                  <a16:creationId xmlns:a16="http://schemas.microsoft.com/office/drawing/2014/main" id="{ABCD0ABF-06D2-4C6A-97CC-6D412FD8C64E}"/>
                </a:ext>
              </a:extLst>
            </p:cNvPr>
            <p:cNvGrpSpPr>
              <a:grpSpLocks noChangeAspect="1"/>
            </p:cNvGrpSpPr>
            <p:nvPr/>
          </p:nvGrpSpPr>
          <p:grpSpPr>
            <a:xfrm>
              <a:off x="335615" y="1028218"/>
              <a:ext cx="5395334" cy="5095799"/>
              <a:chOff x="6330862" y="503694"/>
              <a:chExt cx="5395334" cy="5095799"/>
            </a:xfrm>
          </p:grpSpPr>
          <p:sp>
            <p:nvSpPr>
              <p:cNvPr id="7" name="Freeform: Shape 6">
                <a:extLst>
                  <a:ext uri="{FF2B5EF4-FFF2-40B4-BE49-F238E27FC236}">
                    <a16:creationId xmlns:a16="http://schemas.microsoft.com/office/drawing/2014/main" id="{04290E36-6E42-476E-AECE-947E60AEDDD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95EFF886-DF39-41B9-A1CB-368D63067F9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Freeform: Shape 5">
              <a:extLst>
                <a:ext uri="{FF2B5EF4-FFF2-40B4-BE49-F238E27FC236}">
                  <a16:creationId xmlns:a16="http://schemas.microsoft.com/office/drawing/2014/main" id="{5B8F7829-E344-4B82-9AEB-00B71432CF0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D25E2A5-B4DF-4D9C-AF5A-E801053EA5B3}"/>
              </a:ext>
            </a:extLst>
          </p:cNvPr>
          <p:cNvSpPr txBox="1"/>
          <p:nvPr/>
        </p:nvSpPr>
        <p:spPr>
          <a:xfrm>
            <a:off x="538303" y="582651"/>
            <a:ext cx="2958025" cy="2400657"/>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a:p>
            <a:endParaRPr lang="en-US" sz="4400" b="1" dirty="0">
              <a:solidFill>
                <a:srgbClr val="454545"/>
              </a:solidFill>
              <a:latin typeface="Candara" panose="020E0502030303020204" pitchFamily="34" charset="0"/>
            </a:endParaRPr>
          </a:p>
        </p:txBody>
      </p:sp>
      <p:sp>
        <p:nvSpPr>
          <p:cNvPr id="10" name="TextBox 9">
            <a:extLst>
              <a:ext uri="{FF2B5EF4-FFF2-40B4-BE49-F238E27FC236}">
                <a16:creationId xmlns:a16="http://schemas.microsoft.com/office/drawing/2014/main" id="{4DDB23F4-8E37-455E-A168-555BDA8F4C0A}"/>
              </a:ext>
            </a:extLst>
          </p:cNvPr>
          <p:cNvSpPr txBox="1"/>
          <p:nvPr/>
        </p:nvSpPr>
        <p:spPr>
          <a:xfrm>
            <a:off x="539900" y="3603855"/>
            <a:ext cx="3398792" cy="2400657"/>
          </a:xfrm>
          <a:prstGeom prst="rect">
            <a:avLst/>
          </a:prstGeom>
          <a:noFill/>
        </p:spPr>
        <p:txBody>
          <a:bodyPr wrap="square" rtlCol="0">
            <a:spAutoFit/>
          </a:bodyPr>
          <a:lstStyle/>
          <a:p>
            <a:r>
              <a:rPr lang="en-US" sz="15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11" name="Straight Connector 10">
            <a:extLst>
              <a:ext uri="{FF2B5EF4-FFF2-40B4-BE49-F238E27FC236}">
                <a16:creationId xmlns:a16="http://schemas.microsoft.com/office/drawing/2014/main" id="{AF45AEEB-9469-48AE-AB88-F231806C6915}"/>
              </a:ext>
            </a:extLst>
          </p:cNvPr>
          <p:cNvCxnSpPr/>
          <p:nvPr/>
        </p:nvCxnSpPr>
        <p:spPr>
          <a:xfrm flipV="1">
            <a:off x="641180" y="3003489"/>
            <a:ext cx="2286000" cy="368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0D52799-B307-4D78-9E90-5ADD8F613F61}"/>
              </a:ext>
            </a:extLst>
          </p:cNvPr>
          <p:cNvGrpSpPr>
            <a:grpSpLocks noChangeAspect="1"/>
          </p:cNvGrpSpPr>
          <p:nvPr/>
        </p:nvGrpSpPr>
        <p:grpSpPr>
          <a:xfrm>
            <a:off x="8731389" y="4184222"/>
            <a:ext cx="2311850" cy="2183503"/>
            <a:chOff x="335615" y="1028218"/>
            <a:chExt cx="5395334" cy="5095799"/>
          </a:xfrm>
        </p:grpSpPr>
        <p:grpSp>
          <p:nvGrpSpPr>
            <p:cNvPr id="13" name="Group 12">
              <a:extLst>
                <a:ext uri="{FF2B5EF4-FFF2-40B4-BE49-F238E27FC236}">
                  <a16:creationId xmlns:a16="http://schemas.microsoft.com/office/drawing/2014/main" id="{011A14E2-96F5-4970-9939-77E83EB465C0}"/>
                </a:ext>
              </a:extLst>
            </p:cNvPr>
            <p:cNvGrpSpPr>
              <a:grpSpLocks noChangeAspect="1"/>
            </p:cNvGrpSpPr>
            <p:nvPr/>
          </p:nvGrpSpPr>
          <p:grpSpPr>
            <a:xfrm>
              <a:off x="335615" y="1028218"/>
              <a:ext cx="5395334" cy="5095799"/>
              <a:chOff x="6330862" y="503694"/>
              <a:chExt cx="5395334" cy="5095799"/>
            </a:xfrm>
          </p:grpSpPr>
          <p:sp>
            <p:nvSpPr>
              <p:cNvPr id="15" name="Freeform: Shape 14">
                <a:extLst>
                  <a:ext uri="{FF2B5EF4-FFF2-40B4-BE49-F238E27FC236}">
                    <a16:creationId xmlns:a16="http://schemas.microsoft.com/office/drawing/2014/main" id="{839827CF-FE4F-4417-81EF-215F07A93EA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C689AB6-C655-4C49-ABF8-02F7913F3CB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C5B7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Freeform: Shape 13">
              <a:extLst>
                <a:ext uri="{FF2B5EF4-FFF2-40B4-BE49-F238E27FC236}">
                  <a16:creationId xmlns:a16="http://schemas.microsoft.com/office/drawing/2014/main" id="{74111D67-A1F0-4DB0-A9BC-7105A682FD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1F7DD3AE-22FD-441C-96FC-ECCE3FF5B2B0}"/>
              </a:ext>
            </a:extLst>
          </p:cNvPr>
          <p:cNvGrpSpPr>
            <a:grpSpLocks noChangeAspect="1"/>
          </p:cNvGrpSpPr>
          <p:nvPr/>
        </p:nvGrpSpPr>
        <p:grpSpPr>
          <a:xfrm>
            <a:off x="6908350" y="3074297"/>
            <a:ext cx="2311850" cy="2183503"/>
            <a:chOff x="335615" y="1028218"/>
            <a:chExt cx="5395334" cy="5095799"/>
          </a:xfrm>
        </p:grpSpPr>
        <p:grpSp>
          <p:nvGrpSpPr>
            <p:cNvPr id="18" name="Group 17">
              <a:extLst>
                <a:ext uri="{FF2B5EF4-FFF2-40B4-BE49-F238E27FC236}">
                  <a16:creationId xmlns:a16="http://schemas.microsoft.com/office/drawing/2014/main" id="{2741619B-5F53-45C0-A228-A62BA985131D}"/>
                </a:ext>
              </a:extLst>
            </p:cNvPr>
            <p:cNvGrpSpPr>
              <a:grpSpLocks noChangeAspect="1"/>
            </p:cNvGrpSpPr>
            <p:nvPr/>
          </p:nvGrpSpPr>
          <p:grpSpPr>
            <a:xfrm>
              <a:off x="335615" y="1028218"/>
              <a:ext cx="5395334" cy="5095799"/>
              <a:chOff x="6330862" y="503694"/>
              <a:chExt cx="5395334" cy="5095799"/>
            </a:xfrm>
          </p:grpSpPr>
          <p:sp>
            <p:nvSpPr>
              <p:cNvPr id="20" name="Freeform: Shape 19">
                <a:extLst>
                  <a:ext uri="{FF2B5EF4-FFF2-40B4-BE49-F238E27FC236}">
                    <a16:creationId xmlns:a16="http://schemas.microsoft.com/office/drawing/2014/main" id="{608A8183-171C-4189-9631-A79D0CD911A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AC7704E-C4A9-475F-89DF-AF194324EC6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Shape 18">
              <a:extLst>
                <a:ext uri="{FF2B5EF4-FFF2-40B4-BE49-F238E27FC236}">
                  <a16:creationId xmlns:a16="http://schemas.microsoft.com/office/drawing/2014/main" id="{17C27AB8-CEF6-4D88-9051-B4B8CA345A2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FF87AF22-6666-4CD4-9EC9-F2088039FE27}"/>
              </a:ext>
            </a:extLst>
          </p:cNvPr>
          <p:cNvGrpSpPr>
            <a:grpSpLocks noChangeAspect="1"/>
          </p:cNvGrpSpPr>
          <p:nvPr/>
        </p:nvGrpSpPr>
        <p:grpSpPr>
          <a:xfrm>
            <a:off x="6908349" y="838200"/>
            <a:ext cx="2311850" cy="2183503"/>
            <a:chOff x="335615" y="1028218"/>
            <a:chExt cx="5395334" cy="5095799"/>
          </a:xfrm>
        </p:grpSpPr>
        <p:grpSp>
          <p:nvGrpSpPr>
            <p:cNvPr id="23" name="Group 22">
              <a:extLst>
                <a:ext uri="{FF2B5EF4-FFF2-40B4-BE49-F238E27FC236}">
                  <a16:creationId xmlns:a16="http://schemas.microsoft.com/office/drawing/2014/main" id="{D435FEBB-98AE-46D8-A698-832BE8371F88}"/>
                </a:ext>
              </a:extLst>
            </p:cNvPr>
            <p:cNvGrpSpPr>
              <a:grpSpLocks noChangeAspect="1"/>
            </p:cNvGrpSpPr>
            <p:nvPr/>
          </p:nvGrpSpPr>
          <p:grpSpPr>
            <a:xfrm>
              <a:off x="335615" y="1028218"/>
              <a:ext cx="5395334" cy="5095799"/>
              <a:chOff x="6330862" y="503694"/>
              <a:chExt cx="5395334" cy="5095799"/>
            </a:xfrm>
          </p:grpSpPr>
          <p:sp>
            <p:nvSpPr>
              <p:cNvPr id="25" name="Freeform: Shape 24">
                <a:extLst>
                  <a:ext uri="{FF2B5EF4-FFF2-40B4-BE49-F238E27FC236}">
                    <a16:creationId xmlns:a16="http://schemas.microsoft.com/office/drawing/2014/main" id="{0A7E8DC2-CAB9-429E-B925-CC9DA567439D}"/>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8098834-DC80-49B5-9ADD-C769CD3F7AD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Freeform: Shape 23">
              <a:extLst>
                <a:ext uri="{FF2B5EF4-FFF2-40B4-BE49-F238E27FC236}">
                  <a16:creationId xmlns:a16="http://schemas.microsoft.com/office/drawing/2014/main" id="{360880BD-5995-4BC0-ACB7-F6F1DF33144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1A019478-0398-4313-8115-CBBEED447FBF}"/>
              </a:ext>
            </a:extLst>
          </p:cNvPr>
          <p:cNvGrpSpPr>
            <a:grpSpLocks noChangeAspect="1"/>
          </p:cNvGrpSpPr>
          <p:nvPr/>
        </p:nvGrpSpPr>
        <p:grpSpPr>
          <a:xfrm>
            <a:off x="5084922" y="1942593"/>
            <a:ext cx="2311850" cy="2183503"/>
            <a:chOff x="335615" y="1028218"/>
            <a:chExt cx="5395334" cy="5095799"/>
          </a:xfrm>
        </p:grpSpPr>
        <p:grpSp>
          <p:nvGrpSpPr>
            <p:cNvPr id="28" name="Group 27">
              <a:extLst>
                <a:ext uri="{FF2B5EF4-FFF2-40B4-BE49-F238E27FC236}">
                  <a16:creationId xmlns:a16="http://schemas.microsoft.com/office/drawing/2014/main" id="{6EE96F11-9019-4820-9B0E-479CD790EB4E}"/>
                </a:ext>
              </a:extLst>
            </p:cNvPr>
            <p:cNvGrpSpPr>
              <a:grpSpLocks noChangeAspect="1"/>
            </p:cNvGrpSpPr>
            <p:nvPr/>
          </p:nvGrpSpPr>
          <p:grpSpPr>
            <a:xfrm>
              <a:off x="335615" y="1028218"/>
              <a:ext cx="5395334" cy="5095799"/>
              <a:chOff x="6330862" y="503694"/>
              <a:chExt cx="5395334" cy="5095799"/>
            </a:xfrm>
          </p:grpSpPr>
          <p:sp>
            <p:nvSpPr>
              <p:cNvPr id="30" name="Freeform: Shape 29">
                <a:extLst>
                  <a:ext uri="{FF2B5EF4-FFF2-40B4-BE49-F238E27FC236}">
                    <a16:creationId xmlns:a16="http://schemas.microsoft.com/office/drawing/2014/main" id="{22B889A4-DABD-4D9D-8913-6FE3A8B1971F}"/>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2A8AAB-7E81-444C-812E-980A9CC4ACEA}"/>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9459CA8D-EF83-44D4-B7A4-30BC0FBFBEC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96FD41E3-1760-4BD1-B80E-544D616B1DF2}"/>
              </a:ext>
            </a:extLst>
          </p:cNvPr>
          <p:cNvSpPr txBox="1">
            <a:spLocks noChangeArrowheads="1"/>
          </p:cNvSpPr>
          <p:nvPr/>
        </p:nvSpPr>
        <p:spPr bwMode="auto">
          <a:xfrm>
            <a:off x="7356661" y="1531767"/>
            <a:ext cx="1415224" cy="8771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Bernard MT Condensed" panose="02050806060905020404" pitchFamily="18"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3" name="Text Box 10">
            <a:extLst>
              <a:ext uri="{FF2B5EF4-FFF2-40B4-BE49-F238E27FC236}">
                <a16:creationId xmlns:a16="http://schemas.microsoft.com/office/drawing/2014/main" id="{61EA35FE-64B3-4DFD-A506-5E9F38D7E55B}"/>
              </a:ext>
            </a:extLst>
          </p:cNvPr>
          <p:cNvSpPr txBox="1">
            <a:spLocks noChangeArrowheads="1"/>
          </p:cNvSpPr>
          <p:nvPr/>
        </p:nvSpPr>
        <p:spPr bwMode="auto">
          <a:xfrm>
            <a:off x="5544120" y="2645737"/>
            <a:ext cx="1415224" cy="8771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Bernard MT Condensed" panose="02050806060905020404" pitchFamily="18"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4" name="Text Box 10">
            <a:extLst>
              <a:ext uri="{FF2B5EF4-FFF2-40B4-BE49-F238E27FC236}">
                <a16:creationId xmlns:a16="http://schemas.microsoft.com/office/drawing/2014/main" id="{8C95FF3A-3AC8-445D-B11F-293E372739E7}"/>
              </a:ext>
            </a:extLst>
          </p:cNvPr>
          <p:cNvSpPr txBox="1">
            <a:spLocks noChangeArrowheads="1"/>
          </p:cNvSpPr>
          <p:nvPr/>
        </p:nvSpPr>
        <p:spPr bwMode="auto">
          <a:xfrm>
            <a:off x="7390128" y="3744928"/>
            <a:ext cx="1415224" cy="8771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Bernard MT Condensed" panose="02050806060905020404" pitchFamily="18"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5" name="Text Box 10">
            <a:extLst>
              <a:ext uri="{FF2B5EF4-FFF2-40B4-BE49-F238E27FC236}">
                <a16:creationId xmlns:a16="http://schemas.microsoft.com/office/drawing/2014/main" id="{3EE1E8AC-9361-49AB-BA03-E933090ED109}"/>
              </a:ext>
            </a:extLst>
          </p:cNvPr>
          <p:cNvSpPr txBox="1">
            <a:spLocks noChangeArrowheads="1"/>
          </p:cNvSpPr>
          <p:nvPr/>
        </p:nvSpPr>
        <p:spPr bwMode="auto">
          <a:xfrm>
            <a:off x="9157929" y="2608434"/>
            <a:ext cx="1415224" cy="8771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Bernard MT Condensed" panose="02050806060905020404" pitchFamily="18"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6" name="Text Box 10">
            <a:extLst>
              <a:ext uri="{FF2B5EF4-FFF2-40B4-BE49-F238E27FC236}">
                <a16:creationId xmlns:a16="http://schemas.microsoft.com/office/drawing/2014/main" id="{BD1E826A-FE32-4B58-8953-1A409BF35867}"/>
              </a:ext>
            </a:extLst>
          </p:cNvPr>
          <p:cNvSpPr txBox="1">
            <a:spLocks noChangeArrowheads="1"/>
          </p:cNvSpPr>
          <p:nvPr/>
        </p:nvSpPr>
        <p:spPr bwMode="auto">
          <a:xfrm>
            <a:off x="9137459" y="4872062"/>
            <a:ext cx="1415224" cy="877163"/>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Bernard MT Condensed" panose="02050806060905020404" pitchFamily="18"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809D9B8F-13B2-4DCD-9AC2-B0593DA521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551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900" decel="100000" fill="hold"/>
                                        <p:tgtEl>
                                          <p:spTgt spid="1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anim calcmode="lin" valueType="num">
                                      <p:cBhvr>
                                        <p:cTn id="53" dur="1000" fill="hold"/>
                                        <p:tgtEl>
                                          <p:spTgt spid="34"/>
                                        </p:tgtEl>
                                        <p:attrNameLst>
                                          <p:attrName>ppt_x</p:attrName>
                                        </p:attrNameLst>
                                      </p:cBhvr>
                                      <p:tavLst>
                                        <p:tav tm="0">
                                          <p:val>
                                            <p:strVal val="#ppt_x"/>
                                          </p:val>
                                        </p:tav>
                                        <p:tav tm="100000">
                                          <p:val>
                                            <p:strVal val="#ppt_x"/>
                                          </p:val>
                                        </p:tav>
                                      </p:tavLst>
                                    </p:anim>
                                    <p:anim calcmode="lin" valueType="num">
                                      <p:cBhvr>
                                        <p:cTn id="54" dur="1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53" presetClass="entr" presetSubtype="16"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7250"/>
                            </p:stCondLst>
                            <p:childTnLst>
                              <p:par>
                                <p:cTn id="62" presetID="42"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anim calcmode="lin" valueType="num">
                                      <p:cBhvr>
                                        <p:cTn id="65" dur="1000" fill="hold"/>
                                        <p:tgtEl>
                                          <p:spTgt spid="35"/>
                                        </p:tgtEl>
                                        <p:attrNameLst>
                                          <p:attrName>ppt_x</p:attrName>
                                        </p:attrNameLst>
                                      </p:cBhvr>
                                      <p:tavLst>
                                        <p:tav tm="0">
                                          <p:val>
                                            <p:strVal val="#ppt_x"/>
                                          </p:val>
                                        </p:tav>
                                        <p:tav tm="100000">
                                          <p:val>
                                            <p:strVal val="#ppt_x"/>
                                          </p:val>
                                        </p:tav>
                                      </p:tavLst>
                                    </p:anim>
                                    <p:anim calcmode="lin" valueType="num">
                                      <p:cBhvr>
                                        <p:cTn id="66" dur="1000" fill="hold"/>
                                        <p:tgtEl>
                                          <p:spTgt spid="35"/>
                                        </p:tgtEl>
                                        <p:attrNameLst>
                                          <p:attrName>ppt_y</p:attrName>
                                        </p:attrNameLst>
                                      </p:cBhvr>
                                      <p:tavLst>
                                        <p:tav tm="0">
                                          <p:val>
                                            <p:strVal val="#ppt_y+.1"/>
                                          </p:val>
                                        </p:tav>
                                        <p:tav tm="100000">
                                          <p:val>
                                            <p:strVal val="#ppt_y"/>
                                          </p:val>
                                        </p:tav>
                                      </p:tavLst>
                                    </p:anim>
                                  </p:childTnLst>
                                </p:cTn>
                              </p:par>
                            </p:childTnLst>
                          </p:cTn>
                        </p:par>
                        <p:par>
                          <p:cTn id="67" fill="hold">
                            <p:stCondLst>
                              <p:cond delay="8250"/>
                            </p:stCondLst>
                            <p:childTnLst>
                              <p:par>
                                <p:cTn id="68" presetID="53" presetClass="entr" presetSubtype="16" fill="hold"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par>
                          <p:cTn id="73" fill="hold">
                            <p:stCondLst>
                              <p:cond delay="8750"/>
                            </p:stCondLst>
                            <p:childTnLst>
                              <p:par>
                                <p:cTn id="74" presetID="42" presetClass="entr" presetSubtype="0"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1000"/>
                                        <p:tgtEl>
                                          <p:spTgt spid="36"/>
                                        </p:tgtEl>
                                      </p:cBhvr>
                                    </p:animEffect>
                                    <p:anim calcmode="lin" valueType="num">
                                      <p:cBhvr>
                                        <p:cTn id="77" dur="1000" fill="hold"/>
                                        <p:tgtEl>
                                          <p:spTgt spid="36"/>
                                        </p:tgtEl>
                                        <p:attrNameLst>
                                          <p:attrName>ppt_x</p:attrName>
                                        </p:attrNameLst>
                                      </p:cBhvr>
                                      <p:tavLst>
                                        <p:tav tm="0">
                                          <p:val>
                                            <p:strVal val="#ppt_x"/>
                                          </p:val>
                                        </p:tav>
                                        <p:tav tm="100000">
                                          <p:val>
                                            <p:strVal val="#ppt_x"/>
                                          </p:val>
                                        </p:tav>
                                      </p:tavLst>
                                    </p:anim>
                                    <p:anim calcmode="lin" valueType="num">
                                      <p:cBhvr>
                                        <p:cTn id="7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1975</TotalTime>
  <Words>1415</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2019-11-15T21:02:22Z</dcterms:modified>
</cp:coreProperties>
</file>