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89106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85D7C91E-F92D-4CF0-9404-33EC4EA66791}"/>
              </a:ext>
            </a:extLst>
          </p:cNvPr>
          <p:cNvSpPr/>
          <p:nvPr/>
        </p:nvSpPr>
        <p:spPr>
          <a:xfrm flipH="1">
            <a:off x="2010157" y="1383428"/>
            <a:ext cx="38862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7" name="Freeform: Shape 76">
            <a:extLst>
              <a:ext uri="{FF2B5EF4-FFF2-40B4-BE49-F238E27FC236}">
                <a16:creationId xmlns:a16="http://schemas.microsoft.com/office/drawing/2014/main" id="{EC86D3AF-C8EA-4D0A-B088-1475AF6331F0}"/>
              </a:ext>
            </a:extLst>
          </p:cNvPr>
          <p:cNvSpPr/>
          <p:nvPr/>
        </p:nvSpPr>
        <p:spPr>
          <a:xfrm flipH="1">
            <a:off x="2010156" y="2383322"/>
            <a:ext cx="34290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8" name="Freeform: Shape 77">
            <a:extLst>
              <a:ext uri="{FF2B5EF4-FFF2-40B4-BE49-F238E27FC236}">
                <a16:creationId xmlns:a16="http://schemas.microsoft.com/office/drawing/2014/main" id="{3CC101C8-C58D-4092-9146-3F2E02DDD5EF}"/>
              </a:ext>
            </a:extLst>
          </p:cNvPr>
          <p:cNvSpPr/>
          <p:nvPr/>
        </p:nvSpPr>
        <p:spPr>
          <a:xfrm flipH="1">
            <a:off x="2010157" y="3376861"/>
            <a:ext cx="29718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9" name="Freeform: Shape 78">
            <a:extLst>
              <a:ext uri="{FF2B5EF4-FFF2-40B4-BE49-F238E27FC236}">
                <a16:creationId xmlns:a16="http://schemas.microsoft.com/office/drawing/2014/main" id="{0870CD8E-0BEB-429D-ACBF-31A484180B61}"/>
              </a:ext>
            </a:extLst>
          </p:cNvPr>
          <p:cNvSpPr/>
          <p:nvPr/>
        </p:nvSpPr>
        <p:spPr>
          <a:xfrm flipH="1">
            <a:off x="2010157" y="4379429"/>
            <a:ext cx="25146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119" name="Group 118">
            <a:extLst>
              <a:ext uri="{FF2B5EF4-FFF2-40B4-BE49-F238E27FC236}">
                <a16:creationId xmlns:a16="http://schemas.microsoft.com/office/drawing/2014/main" id="{24E1FE94-0EDB-4F68-B0D6-1D2BFD7C8FA3}"/>
              </a:ext>
            </a:extLst>
          </p:cNvPr>
          <p:cNvGrpSpPr/>
          <p:nvPr/>
        </p:nvGrpSpPr>
        <p:grpSpPr>
          <a:xfrm>
            <a:off x="1219201" y="907920"/>
            <a:ext cx="813816" cy="5459162"/>
            <a:chOff x="1219201" y="907920"/>
            <a:chExt cx="813816" cy="5459162"/>
          </a:xfrm>
        </p:grpSpPr>
        <p:sp>
          <p:nvSpPr>
            <p:cNvPr id="82" name="Freeform: Shape 81">
              <a:extLst>
                <a:ext uri="{FF2B5EF4-FFF2-40B4-BE49-F238E27FC236}">
                  <a16:creationId xmlns:a16="http://schemas.microsoft.com/office/drawing/2014/main" id="{D797D710-AD6F-4828-8E34-618E7E71A290}"/>
                </a:ext>
              </a:extLst>
            </p:cNvPr>
            <p:cNvSpPr/>
            <p:nvPr/>
          </p:nvSpPr>
          <p:spPr>
            <a:xfrm>
              <a:off x="1855064" y="1383428"/>
              <a:ext cx="164592" cy="4014216"/>
            </a:xfrm>
            <a:custGeom>
              <a:avLst/>
              <a:gdLst>
                <a:gd name="connsiteX0" fmla="*/ 0 w 173737"/>
                <a:gd name="connsiteY0" fmla="*/ 997677 h 4032952"/>
                <a:gd name="connsiteX1" fmla="*/ 173736 w 173737"/>
                <a:gd name="connsiteY1" fmla="*/ 997677 h 4032952"/>
                <a:gd name="connsiteX2" fmla="*/ 173736 w 173737"/>
                <a:gd name="connsiteY2" fmla="*/ 1978324 h 4032952"/>
                <a:gd name="connsiteX3" fmla="*/ 173736 w 173737"/>
                <a:gd name="connsiteY3" fmla="*/ 1994373 h 4032952"/>
                <a:gd name="connsiteX4" fmla="*/ 173736 w 173737"/>
                <a:gd name="connsiteY4" fmla="*/ 2975020 h 4032952"/>
                <a:gd name="connsiteX5" fmla="*/ 173737 w 173737"/>
                <a:gd name="connsiteY5" fmla="*/ 2975020 h 4032952"/>
                <a:gd name="connsiteX6" fmla="*/ 173737 w 173737"/>
                <a:gd name="connsiteY6" fmla="*/ 4032415 h 4032952"/>
                <a:gd name="connsiteX7" fmla="*/ 173737 w 173737"/>
                <a:gd name="connsiteY7" fmla="*/ 4032952 h 4032952"/>
                <a:gd name="connsiteX8" fmla="*/ 166809 w 173737"/>
                <a:gd name="connsiteY8" fmla="*/ 4029219 h 4032952"/>
                <a:gd name="connsiteX9" fmla="*/ 166809 w 173737"/>
                <a:gd name="connsiteY9" fmla="*/ 4032952 h 4032952"/>
                <a:gd name="connsiteX10" fmla="*/ 134034 w 173737"/>
                <a:gd name="connsiteY10" fmla="*/ 4015289 h 4032952"/>
                <a:gd name="connsiteX11" fmla="*/ 0 w 173737"/>
                <a:gd name="connsiteY11" fmla="*/ 3664230 h 4032952"/>
                <a:gd name="connsiteX12" fmla="*/ 4279 w 173737"/>
                <a:gd name="connsiteY12" fmla="*/ 3615100 h 4032952"/>
                <a:gd name="connsiteX13" fmla="*/ 0 w 173737"/>
                <a:gd name="connsiteY13" fmla="*/ 3615100 h 4032952"/>
                <a:gd name="connsiteX14" fmla="*/ 0 w 173737"/>
                <a:gd name="connsiteY14" fmla="*/ 2975020 h 4032952"/>
                <a:gd name="connsiteX15" fmla="*/ 0 w 173737"/>
                <a:gd name="connsiteY15" fmla="*/ 1994373 h 4032952"/>
                <a:gd name="connsiteX16" fmla="*/ 0 w 173737"/>
                <a:gd name="connsiteY16" fmla="*/ 1978324 h 4032952"/>
                <a:gd name="connsiteX17" fmla="*/ 0 w 173737"/>
                <a:gd name="connsiteY17" fmla="*/ 0 h 4032952"/>
                <a:gd name="connsiteX18" fmla="*/ 173736 w 173737"/>
                <a:gd name="connsiteY18" fmla="*/ 0 h 4032952"/>
                <a:gd name="connsiteX19" fmla="*/ 173736 w 173737"/>
                <a:gd name="connsiteY19" fmla="*/ 996696 h 4032952"/>
                <a:gd name="connsiteX20" fmla="*/ 0 w 173737"/>
                <a:gd name="connsiteY20" fmla="*/ 996696 h 403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3737" h="4032952">
                  <a:moveTo>
                    <a:pt x="0" y="997677"/>
                  </a:moveTo>
                  <a:lnTo>
                    <a:pt x="173736" y="997677"/>
                  </a:lnTo>
                  <a:lnTo>
                    <a:pt x="173736" y="1978324"/>
                  </a:lnTo>
                  <a:lnTo>
                    <a:pt x="173736" y="1994373"/>
                  </a:lnTo>
                  <a:lnTo>
                    <a:pt x="173736" y="2975020"/>
                  </a:lnTo>
                  <a:lnTo>
                    <a:pt x="173737" y="2975020"/>
                  </a:lnTo>
                  <a:lnTo>
                    <a:pt x="173737" y="4032415"/>
                  </a:lnTo>
                  <a:lnTo>
                    <a:pt x="173737" y="4032952"/>
                  </a:lnTo>
                  <a:lnTo>
                    <a:pt x="166809" y="4029219"/>
                  </a:lnTo>
                  <a:lnTo>
                    <a:pt x="166809" y="4032952"/>
                  </a:lnTo>
                  <a:lnTo>
                    <a:pt x="134034" y="4015289"/>
                  </a:lnTo>
                  <a:cubicBezTo>
                    <a:pt x="55268" y="3957450"/>
                    <a:pt x="0" y="3822045"/>
                    <a:pt x="0" y="3664230"/>
                  </a:cubicBezTo>
                  <a:lnTo>
                    <a:pt x="4279" y="3615100"/>
                  </a:lnTo>
                  <a:lnTo>
                    <a:pt x="0" y="3615100"/>
                  </a:lnTo>
                  <a:lnTo>
                    <a:pt x="0" y="2975020"/>
                  </a:lnTo>
                  <a:lnTo>
                    <a:pt x="0" y="1994373"/>
                  </a:lnTo>
                  <a:lnTo>
                    <a:pt x="0" y="1978324"/>
                  </a:lnTo>
                  <a:close/>
                  <a:moveTo>
                    <a:pt x="0" y="0"/>
                  </a:moveTo>
                  <a:lnTo>
                    <a:pt x="173736" y="0"/>
                  </a:lnTo>
                  <a:lnTo>
                    <a:pt x="173736" y="996696"/>
                  </a:lnTo>
                  <a:lnTo>
                    <a:pt x="0" y="996696"/>
                  </a:lnTo>
                  <a:close/>
                </a:path>
              </a:pathLst>
            </a:custGeom>
            <a:solidFill>
              <a:schemeClr val="bg2">
                <a:lumMod val="7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nvGrpSpPr>
            <p:cNvPr id="118" name="Group 117">
              <a:extLst>
                <a:ext uri="{FF2B5EF4-FFF2-40B4-BE49-F238E27FC236}">
                  <a16:creationId xmlns:a16="http://schemas.microsoft.com/office/drawing/2014/main" id="{5AE4F856-26F6-4ED4-B8AC-E82499639FAF}"/>
                </a:ext>
              </a:extLst>
            </p:cNvPr>
            <p:cNvGrpSpPr/>
            <p:nvPr/>
          </p:nvGrpSpPr>
          <p:grpSpPr>
            <a:xfrm>
              <a:off x="1219201" y="907920"/>
              <a:ext cx="813816" cy="5459162"/>
              <a:chOff x="1219201" y="1246438"/>
              <a:chExt cx="813816" cy="5459162"/>
            </a:xfrm>
          </p:grpSpPr>
          <p:sp>
            <p:nvSpPr>
              <p:cNvPr id="31" name="Freeform: Shape 30">
                <a:extLst>
                  <a:ext uri="{FF2B5EF4-FFF2-40B4-BE49-F238E27FC236}">
                    <a16:creationId xmlns:a16="http://schemas.microsoft.com/office/drawing/2014/main" id="{6FE1BE7C-9F5C-4606-88FB-BC9548E05249}"/>
                  </a:ext>
                </a:extLst>
              </p:cNvPr>
              <p:cNvSpPr/>
              <p:nvPr/>
            </p:nvSpPr>
            <p:spPr>
              <a:xfrm>
                <a:off x="1235965" y="3703649"/>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6" name="Freeform: Shape 35">
                <a:extLst>
                  <a:ext uri="{FF2B5EF4-FFF2-40B4-BE49-F238E27FC236}">
                    <a16:creationId xmlns:a16="http://schemas.microsoft.com/office/drawing/2014/main" id="{E12A52DF-0ED6-4A1A-849E-F27C147AE868}"/>
                  </a:ext>
                </a:extLst>
              </p:cNvPr>
              <p:cNvSpPr/>
              <p:nvPr/>
            </p:nvSpPr>
            <p:spPr>
              <a:xfrm flipH="1">
                <a:off x="1403605" y="3703649"/>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DB8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8" name="Freeform: Shape 37">
                <a:extLst>
                  <a:ext uri="{FF2B5EF4-FFF2-40B4-BE49-F238E27FC236}">
                    <a16:creationId xmlns:a16="http://schemas.microsoft.com/office/drawing/2014/main" id="{C1523D51-7419-4874-A796-09BA397A6B57}"/>
                  </a:ext>
                </a:extLst>
              </p:cNvPr>
              <p:cNvSpPr/>
              <p:nvPr/>
            </p:nvSpPr>
            <p:spPr>
              <a:xfrm>
                <a:off x="1235965" y="2711173"/>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9" name="Freeform: Shape 38">
                <a:extLst>
                  <a:ext uri="{FF2B5EF4-FFF2-40B4-BE49-F238E27FC236}">
                    <a16:creationId xmlns:a16="http://schemas.microsoft.com/office/drawing/2014/main" id="{6754B3B5-D403-4C7C-9044-CD4F6859FEB6}"/>
                  </a:ext>
                </a:extLst>
              </p:cNvPr>
              <p:cNvSpPr/>
              <p:nvPr/>
            </p:nvSpPr>
            <p:spPr>
              <a:xfrm flipH="1">
                <a:off x="1403605" y="2711173"/>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0486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41" name="Freeform: Shape 40">
                <a:extLst>
                  <a:ext uri="{FF2B5EF4-FFF2-40B4-BE49-F238E27FC236}">
                    <a16:creationId xmlns:a16="http://schemas.microsoft.com/office/drawing/2014/main" id="{44BE0303-3926-4CC7-8A30-2F761DDA29BD}"/>
                  </a:ext>
                </a:extLst>
              </p:cNvPr>
              <p:cNvSpPr/>
              <p:nvPr/>
            </p:nvSpPr>
            <p:spPr>
              <a:xfrm>
                <a:off x="1235965" y="1723982"/>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2" name="Freeform: Shape 41">
                <a:extLst>
                  <a:ext uri="{FF2B5EF4-FFF2-40B4-BE49-F238E27FC236}">
                    <a16:creationId xmlns:a16="http://schemas.microsoft.com/office/drawing/2014/main" id="{718A1352-869F-471F-8B28-66C8EAA5A86D}"/>
                  </a:ext>
                </a:extLst>
              </p:cNvPr>
              <p:cNvSpPr/>
              <p:nvPr/>
            </p:nvSpPr>
            <p:spPr>
              <a:xfrm flipH="1">
                <a:off x="1403605" y="1723982"/>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4" name="Freeform: Shape 63">
                <a:extLst>
                  <a:ext uri="{FF2B5EF4-FFF2-40B4-BE49-F238E27FC236}">
                    <a16:creationId xmlns:a16="http://schemas.microsoft.com/office/drawing/2014/main" id="{7B944462-1250-4BF5-BDFC-241F54CF1218}"/>
                  </a:ext>
                </a:extLst>
              </p:cNvPr>
              <p:cNvSpPr/>
              <p:nvPr/>
            </p:nvSpPr>
            <p:spPr>
              <a:xfrm rot="10800000">
                <a:off x="1235965" y="5247609"/>
                <a:ext cx="780288" cy="934888"/>
              </a:xfrm>
              <a:custGeom>
                <a:avLst/>
                <a:gdLst>
                  <a:gd name="connsiteX0" fmla="*/ 612648 w 780288"/>
                  <a:gd name="connsiteY0" fmla="*/ 798176 h 934888"/>
                  <a:gd name="connsiteX1" fmla="*/ 393192 w 780288"/>
                  <a:gd name="connsiteY1" fmla="*/ 417176 h 934888"/>
                  <a:gd name="connsiteX2" fmla="*/ 173736 w 780288"/>
                  <a:gd name="connsiteY2" fmla="*/ 798176 h 934888"/>
                  <a:gd name="connsiteX3" fmla="*/ 39702 w 780288"/>
                  <a:gd name="connsiteY3" fmla="*/ 447117 h 934888"/>
                  <a:gd name="connsiteX4" fmla="*/ 6927 w 780288"/>
                  <a:gd name="connsiteY4" fmla="*/ 429454 h 934888"/>
                  <a:gd name="connsiteX5" fmla="*/ 6927 w 780288"/>
                  <a:gd name="connsiteY5" fmla="*/ 433187 h 934888"/>
                  <a:gd name="connsiteX6" fmla="*/ 0 w 780288"/>
                  <a:gd name="connsiteY6" fmla="*/ 429455 h 934888"/>
                  <a:gd name="connsiteX7" fmla="*/ 0 w 780288"/>
                  <a:gd name="connsiteY7" fmla="*/ 429454 h 934888"/>
                  <a:gd name="connsiteX8" fmla="*/ 0 w 780288"/>
                  <a:gd name="connsiteY8" fmla="*/ 417176 h 934888"/>
                  <a:gd name="connsiteX9" fmla="*/ 5194 w 780288"/>
                  <a:gd name="connsiteY9" fmla="*/ 417176 h 934888"/>
                  <a:gd name="connsiteX10" fmla="*/ 181687 w 780288"/>
                  <a:gd name="connsiteY10" fmla="*/ 0 h 934888"/>
                  <a:gd name="connsiteX11" fmla="*/ 264194 w 780288"/>
                  <a:gd name="connsiteY11" fmla="*/ 25611 h 934888"/>
                  <a:gd name="connsiteX12" fmla="*/ 393192 w 780288"/>
                  <a:gd name="connsiteY12" fmla="*/ 38615 h 934888"/>
                  <a:gd name="connsiteX13" fmla="*/ 522190 w 780288"/>
                  <a:gd name="connsiteY13" fmla="*/ 25611 h 934888"/>
                  <a:gd name="connsiteX14" fmla="*/ 599308 w 780288"/>
                  <a:gd name="connsiteY14" fmla="*/ 1672 h 934888"/>
                  <a:gd name="connsiteX15" fmla="*/ 775093 w 780288"/>
                  <a:gd name="connsiteY15" fmla="*/ 417176 h 934888"/>
                  <a:gd name="connsiteX16" fmla="*/ 780288 w 780288"/>
                  <a:gd name="connsiteY16" fmla="*/ 417176 h 934888"/>
                  <a:gd name="connsiteX17" fmla="*/ 780288 w 780288"/>
                  <a:gd name="connsiteY17" fmla="*/ 429006 h 934888"/>
                  <a:gd name="connsiteX18" fmla="*/ 746682 w 780288"/>
                  <a:gd name="connsiteY18" fmla="*/ 447117 h 934888"/>
                  <a:gd name="connsiteX19" fmla="*/ 612648 w 780288"/>
                  <a:gd name="connsiteY19" fmla="*/ 798176 h 934888"/>
                  <a:gd name="connsiteX20" fmla="*/ 173736 w 780288"/>
                  <a:gd name="connsiteY20" fmla="*/ 847306 h 934888"/>
                  <a:gd name="connsiteX21" fmla="*/ 169457 w 780288"/>
                  <a:gd name="connsiteY21" fmla="*/ 847306 h 934888"/>
                  <a:gd name="connsiteX22" fmla="*/ 173736 w 780288"/>
                  <a:gd name="connsiteY22" fmla="*/ 798176 h 934888"/>
                  <a:gd name="connsiteX23" fmla="*/ 176391 w 780288"/>
                  <a:gd name="connsiteY23" fmla="*/ 843896 h 934888"/>
                  <a:gd name="connsiteX24" fmla="*/ 173736 w 780288"/>
                  <a:gd name="connsiteY24" fmla="*/ 843896 h 934888"/>
                  <a:gd name="connsiteX25" fmla="*/ 612648 w 780288"/>
                  <a:gd name="connsiteY25" fmla="*/ 934888 h 934888"/>
                  <a:gd name="connsiteX26" fmla="*/ 605720 w 780288"/>
                  <a:gd name="connsiteY26" fmla="*/ 934888 h 934888"/>
                  <a:gd name="connsiteX27" fmla="*/ 605720 w 780288"/>
                  <a:gd name="connsiteY27" fmla="*/ 888771 h 934888"/>
                  <a:gd name="connsiteX28" fmla="*/ 608189 w 780288"/>
                  <a:gd name="connsiteY28" fmla="*/ 874960 h 934888"/>
                  <a:gd name="connsiteX29" fmla="*/ 612648 w 780288"/>
                  <a:gd name="connsiteY29" fmla="*/ 798176 h 934888"/>
                  <a:gd name="connsiteX30" fmla="*/ 616629 w 780288"/>
                  <a:gd name="connsiteY30" fmla="*/ 843896 h 934888"/>
                  <a:gd name="connsiteX31" fmla="*/ 612648 w 780288"/>
                  <a:gd name="connsiteY31" fmla="*/ 843896 h 93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80288" h="934888">
                    <a:moveTo>
                      <a:pt x="612648" y="798176"/>
                    </a:moveTo>
                    <a:cubicBezTo>
                      <a:pt x="612648" y="587756"/>
                      <a:pt x="514394" y="417176"/>
                      <a:pt x="393192" y="417176"/>
                    </a:cubicBezTo>
                    <a:cubicBezTo>
                      <a:pt x="271990" y="417176"/>
                      <a:pt x="173736" y="587756"/>
                      <a:pt x="173736" y="798176"/>
                    </a:cubicBezTo>
                    <a:cubicBezTo>
                      <a:pt x="173736" y="640361"/>
                      <a:pt x="118468" y="504956"/>
                      <a:pt x="39702" y="447117"/>
                    </a:cubicBezTo>
                    <a:lnTo>
                      <a:pt x="6927" y="429454"/>
                    </a:lnTo>
                    <a:lnTo>
                      <a:pt x="6927" y="433187"/>
                    </a:lnTo>
                    <a:lnTo>
                      <a:pt x="0" y="429455"/>
                    </a:lnTo>
                    <a:lnTo>
                      <a:pt x="0" y="429454"/>
                    </a:lnTo>
                    <a:lnTo>
                      <a:pt x="0" y="417176"/>
                    </a:lnTo>
                    <a:lnTo>
                      <a:pt x="5194" y="417176"/>
                    </a:lnTo>
                    <a:lnTo>
                      <a:pt x="181687" y="0"/>
                    </a:lnTo>
                    <a:lnTo>
                      <a:pt x="264194" y="25611"/>
                    </a:lnTo>
                    <a:cubicBezTo>
                      <a:pt x="305861" y="34137"/>
                      <a:pt x="349004" y="38615"/>
                      <a:pt x="393192" y="38615"/>
                    </a:cubicBezTo>
                    <a:cubicBezTo>
                      <a:pt x="437380" y="38615"/>
                      <a:pt x="480523" y="34137"/>
                      <a:pt x="522190" y="25611"/>
                    </a:cubicBezTo>
                    <a:lnTo>
                      <a:pt x="599308" y="1672"/>
                    </a:lnTo>
                    <a:lnTo>
                      <a:pt x="775093" y="417176"/>
                    </a:lnTo>
                    <a:lnTo>
                      <a:pt x="780288" y="417176"/>
                    </a:lnTo>
                    <a:lnTo>
                      <a:pt x="780288" y="429006"/>
                    </a:lnTo>
                    <a:lnTo>
                      <a:pt x="746682" y="447117"/>
                    </a:lnTo>
                    <a:cubicBezTo>
                      <a:pt x="667916" y="504956"/>
                      <a:pt x="612648" y="640361"/>
                      <a:pt x="612648" y="798176"/>
                    </a:cubicBezTo>
                    <a:close/>
                    <a:moveTo>
                      <a:pt x="173736" y="847306"/>
                    </a:moveTo>
                    <a:lnTo>
                      <a:pt x="169457" y="847306"/>
                    </a:lnTo>
                    <a:lnTo>
                      <a:pt x="173736" y="798176"/>
                    </a:lnTo>
                    <a:lnTo>
                      <a:pt x="176391" y="843896"/>
                    </a:lnTo>
                    <a:lnTo>
                      <a:pt x="173736" y="843896"/>
                    </a:lnTo>
                    <a:close/>
                    <a:moveTo>
                      <a:pt x="612648" y="934888"/>
                    </a:moveTo>
                    <a:lnTo>
                      <a:pt x="605720" y="934888"/>
                    </a:lnTo>
                    <a:lnTo>
                      <a:pt x="605720" y="888771"/>
                    </a:lnTo>
                    <a:lnTo>
                      <a:pt x="608189" y="874960"/>
                    </a:lnTo>
                    <a:cubicBezTo>
                      <a:pt x="611113" y="850158"/>
                      <a:pt x="612648" y="824478"/>
                      <a:pt x="612648" y="798176"/>
                    </a:cubicBezTo>
                    <a:lnTo>
                      <a:pt x="616629" y="843896"/>
                    </a:lnTo>
                    <a:lnTo>
                      <a:pt x="612648" y="843896"/>
                    </a:lnTo>
                    <a:close/>
                  </a:path>
                </a:pathLst>
              </a:custGeom>
              <a:solidFill>
                <a:srgbClr val="F5C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5" name="Freeform: Shape 64">
                <a:extLst>
                  <a:ext uri="{FF2B5EF4-FFF2-40B4-BE49-F238E27FC236}">
                    <a16:creationId xmlns:a16="http://schemas.microsoft.com/office/drawing/2014/main" id="{15E2CB29-6417-427B-BDF0-6BF611458604}"/>
                  </a:ext>
                </a:extLst>
              </p:cNvPr>
              <p:cNvSpPr/>
              <p:nvPr/>
            </p:nvSpPr>
            <p:spPr>
              <a:xfrm>
                <a:off x="1403605" y="6161394"/>
                <a:ext cx="438912" cy="544206"/>
              </a:xfrm>
              <a:custGeom>
                <a:avLst/>
                <a:gdLst>
                  <a:gd name="connsiteX0" fmla="*/ 219456 w 438912"/>
                  <a:gd name="connsiteY0" fmla="*/ 0 h 544206"/>
                  <a:gd name="connsiteX1" fmla="*/ 348454 w 438912"/>
                  <a:gd name="connsiteY1" fmla="*/ 13004 h 544206"/>
                  <a:gd name="connsiteX2" fmla="*/ 435770 w 438912"/>
                  <a:gd name="connsiteY2" fmla="*/ 40108 h 544206"/>
                  <a:gd name="connsiteX3" fmla="*/ 438912 w 438912"/>
                  <a:gd name="connsiteY3" fmla="*/ 32682 h 544206"/>
                  <a:gd name="connsiteX4" fmla="*/ 438912 w 438912"/>
                  <a:gd name="connsiteY4" fmla="*/ 41085 h 544206"/>
                  <a:gd name="connsiteX5" fmla="*/ 435770 w 438912"/>
                  <a:gd name="connsiteY5" fmla="*/ 40109 h 544206"/>
                  <a:gd name="connsiteX6" fmla="*/ 222504 w 438912"/>
                  <a:gd name="connsiteY6" fmla="*/ 544206 h 544206"/>
                  <a:gd name="connsiteX7" fmla="*/ 8531 w 438912"/>
                  <a:gd name="connsiteY7" fmla="*/ 38436 h 544206"/>
                  <a:gd name="connsiteX8" fmla="*/ 0 w 438912"/>
                  <a:gd name="connsiteY8" fmla="*/ 41084 h 544206"/>
                  <a:gd name="connsiteX9" fmla="*/ 0 w 438912"/>
                  <a:gd name="connsiteY9" fmla="*/ 18274 h 544206"/>
                  <a:gd name="connsiteX10" fmla="*/ 8530 w 438912"/>
                  <a:gd name="connsiteY10" fmla="*/ 38436 h 544206"/>
                  <a:gd name="connsiteX11" fmla="*/ 90458 w 438912"/>
                  <a:gd name="connsiteY11" fmla="*/ 13004 h 544206"/>
                  <a:gd name="connsiteX12" fmla="*/ 219456 w 438912"/>
                  <a:gd name="connsiteY12" fmla="*/ 0 h 544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912" h="544206">
                    <a:moveTo>
                      <a:pt x="219456" y="0"/>
                    </a:moveTo>
                    <a:cubicBezTo>
                      <a:pt x="263644" y="0"/>
                      <a:pt x="306787" y="4478"/>
                      <a:pt x="348454" y="13004"/>
                    </a:cubicBezTo>
                    <a:lnTo>
                      <a:pt x="435770" y="40108"/>
                    </a:lnTo>
                    <a:lnTo>
                      <a:pt x="438912" y="32682"/>
                    </a:lnTo>
                    <a:lnTo>
                      <a:pt x="438912" y="41085"/>
                    </a:lnTo>
                    <a:lnTo>
                      <a:pt x="435770" y="40109"/>
                    </a:lnTo>
                    <a:lnTo>
                      <a:pt x="222504" y="544206"/>
                    </a:lnTo>
                    <a:lnTo>
                      <a:pt x="8531" y="38436"/>
                    </a:lnTo>
                    <a:lnTo>
                      <a:pt x="0" y="41084"/>
                    </a:lnTo>
                    <a:lnTo>
                      <a:pt x="0" y="18274"/>
                    </a:lnTo>
                    <a:lnTo>
                      <a:pt x="8530" y="38436"/>
                    </a:lnTo>
                    <a:lnTo>
                      <a:pt x="90458" y="13004"/>
                    </a:lnTo>
                    <a:cubicBezTo>
                      <a:pt x="132125" y="4478"/>
                      <a:pt x="175268" y="0"/>
                      <a:pt x="219456" y="0"/>
                    </a:cubicBezTo>
                    <a:close/>
                  </a:path>
                </a:pathLst>
              </a:cu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1" name="Freeform: Shape 70">
                <a:extLst>
                  <a:ext uri="{FF2B5EF4-FFF2-40B4-BE49-F238E27FC236}">
                    <a16:creationId xmlns:a16="http://schemas.microsoft.com/office/drawing/2014/main" id="{73A04F9D-F9D2-4E6D-A08C-8371C41A8B5A}"/>
                  </a:ext>
                </a:extLst>
              </p:cNvPr>
              <p:cNvSpPr/>
              <p:nvPr/>
            </p:nvSpPr>
            <p:spPr>
              <a:xfrm>
                <a:off x="1235965" y="4700261"/>
                <a:ext cx="476458" cy="1054970"/>
              </a:xfrm>
              <a:custGeom>
                <a:avLst/>
                <a:gdLst>
                  <a:gd name="connsiteX0" fmla="*/ 0 w 476458"/>
                  <a:gd name="connsiteY0" fmla="*/ 0 h 1054970"/>
                  <a:gd name="connsiteX1" fmla="*/ 44474 w 476458"/>
                  <a:gd name="connsiteY1" fmla="*/ 0 h 1054970"/>
                  <a:gd name="connsiteX2" fmla="*/ 167640 w 476458"/>
                  <a:gd name="connsiteY2" fmla="*/ 0 h 1054970"/>
                  <a:gd name="connsiteX3" fmla="*/ 476458 w 476458"/>
                  <a:gd name="connsiteY3" fmla="*/ 0 h 1054970"/>
                  <a:gd name="connsiteX4" fmla="*/ 476458 w 476458"/>
                  <a:gd name="connsiteY4" fmla="*/ 3494 h 1054970"/>
                  <a:gd name="connsiteX5" fmla="*/ 174568 w 476458"/>
                  <a:gd name="connsiteY5" fmla="*/ 3494 h 1054970"/>
                  <a:gd name="connsiteX6" fmla="*/ 174568 w 476458"/>
                  <a:gd name="connsiteY6" fmla="*/ 598699 h 1054970"/>
                  <a:gd name="connsiteX7" fmla="*/ 172099 w 476458"/>
                  <a:gd name="connsiteY7" fmla="*/ 612510 h 1054970"/>
                  <a:gd name="connsiteX8" fmla="*/ 167640 w 476458"/>
                  <a:gd name="connsiteY8" fmla="*/ 689294 h 1054970"/>
                  <a:gd name="connsiteX9" fmla="*/ 171506 w 476458"/>
                  <a:gd name="connsiteY9" fmla="*/ 755879 h 1054970"/>
                  <a:gd name="connsiteX10" fmla="*/ 162227 w 476458"/>
                  <a:gd name="connsiteY10" fmla="*/ 747960 h 1054970"/>
                  <a:gd name="connsiteX11" fmla="*/ 157774 w 476458"/>
                  <a:gd name="connsiteY11" fmla="*/ 799098 h 1054970"/>
                  <a:gd name="connsiteX12" fmla="*/ 33606 w 476458"/>
                  <a:gd name="connsiteY12" fmla="*/ 1036859 h 1054970"/>
                  <a:gd name="connsiteX13" fmla="*/ 0 w 476458"/>
                  <a:gd name="connsiteY13" fmla="*/ 1054970 h 1054970"/>
                  <a:gd name="connsiteX14" fmla="*/ 0 w 476458"/>
                  <a:gd name="connsiteY14" fmla="*/ 640080 h 1054970"/>
                  <a:gd name="connsiteX15" fmla="*/ 0 w 476458"/>
                  <a:gd name="connsiteY15" fmla="*/ 316630 h 1054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76458" h="1054970">
                    <a:moveTo>
                      <a:pt x="0" y="0"/>
                    </a:moveTo>
                    <a:lnTo>
                      <a:pt x="44474" y="0"/>
                    </a:lnTo>
                    <a:lnTo>
                      <a:pt x="167640" y="0"/>
                    </a:lnTo>
                    <a:lnTo>
                      <a:pt x="476458" y="0"/>
                    </a:lnTo>
                    <a:lnTo>
                      <a:pt x="476458" y="3494"/>
                    </a:lnTo>
                    <a:lnTo>
                      <a:pt x="174568" y="3494"/>
                    </a:lnTo>
                    <a:lnTo>
                      <a:pt x="174568" y="598699"/>
                    </a:lnTo>
                    <a:lnTo>
                      <a:pt x="172099" y="612510"/>
                    </a:lnTo>
                    <a:cubicBezTo>
                      <a:pt x="169175" y="637312"/>
                      <a:pt x="167640" y="662992"/>
                      <a:pt x="167640" y="689294"/>
                    </a:cubicBezTo>
                    <a:lnTo>
                      <a:pt x="171506" y="755879"/>
                    </a:lnTo>
                    <a:lnTo>
                      <a:pt x="162227" y="747960"/>
                    </a:lnTo>
                    <a:lnTo>
                      <a:pt x="157774" y="799098"/>
                    </a:lnTo>
                    <a:cubicBezTo>
                      <a:pt x="138538" y="906470"/>
                      <a:pt x="92681" y="993480"/>
                      <a:pt x="33606" y="1036859"/>
                    </a:cubicBezTo>
                    <a:lnTo>
                      <a:pt x="0" y="1054970"/>
                    </a:lnTo>
                    <a:lnTo>
                      <a:pt x="0" y="640080"/>
                    </a:lnTo>
                    <a:lnTo>
                      <a:pt x="0" y="31663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2" name="Freeform: Shape 71">
                <a:extLst>
                  <a:ext uri="{FF2B5EF4-FFF2-40B4-BE49-F238E27FC236}">
                    <a16:creationId xmlns:a16="http://schemas.microsoft.com/office/drawing/2014/main" id="{949B6F3C-4A1C-4888-B25E-C8B3A28C89AA}"/>
                  </a:ext>
                </a:extLst>
              </p:cNvPr>
              <p:cNvSpPr/>
              <p:nvPr/>
            </p:nvSpPr>
            <p:spPr>
              <a:xfrm>
                <a:off x="1394461" y="4700261"/>
                <a:ext cx="457200" cy="1066800"/>
              </a:xfrm>
              <a:custGeom>
                <a:avLst/>
                <a:gdLst>
                  <a:gd name="connsiteX0" fmla="*/ 6928 w 438912"/>
                  <a:gd name="connsiteY0" fmla="*/ 0 h 1066800"/>
                  <a:gd name="connsiteX1" fmla="*/ 438912 w 438912"/>
                  <a:gd name="connsiteY1" fmla="*/ 0 h 1066800"/>
                  <a:gd name="connsiteX2" fmla="*/ 438912 w 438912"/>
                  <a:gd name="connsiteY2" fmla="*/ 640080 h 1066800"/>
                  <a:gd name="connsiteX3" fmla="*/ 436257 w 438912"/>
                  <a:gd name="connsiteY3" fmla="*/ 640080 h 1066800"/>
                  <a:gd name="connsiteX4" fmla="*/ 438912 w 438912"/>
                  <a:gd name="connsiteY4" fmla="*/ 685800 h 1066800"/>
                  <a:gd name="connsiteX5" fmla="*/ 219456 w 438912"/>
                  <a:gd name="connsiteY5" fmla="*/ 1066800 h 1066800"/>
                  <a:gd name="connsiteX6" fmla="*/ 0 w 438912"/>
                  <a:gd name="connsiteY6" fmla="*/ 685800 h 1066800"/>
                  <a:gd name="connsiteX7" fmla="*/ 4459 w 438912"/>
                  <a:gd name="connsiteY7" fmla="*/ 609016 h 1066800"/>
                  <a:gd name="connsiteX8" fmla="*/ 6928 w 438912"/>
                  <a:gd name="connsiteY8" fmla="*/ 59520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 h="1066800">
                    <a:moveTo>
                      <a:pt x="6928" y="0"/>
                    </a:moveTo>
                    <a:lnTo>
                      <a:pt x="438912" y="0"/>
                    </a:lnTo>
                    <a:lnTo>
                      <a:pt x="438912" y="640080"/>
                    </a:lnTo>
                    <a:lnTo>
                      <a:pt x="436257" y="640080"/>
                    </a:lnTo>
                    <a:lnTo>
                      <a:pt x="438912" y="685800"/>
                    </a:lnTo>
                    <a:cubicBezTo>
                      <a:pt x="438912" y="896220"/>
                      <a:pt x="340658" y="1066800"/>
                      <a:pt x="219456" y="1066800"/>
                    </a:cubicBezTo>
                    <a:cubicBezTo>
                      <a:pt x="98254" y="1066800"/>
                      <a:pt x="0" y="896220"/>
                      <a:pt x="0" y="685800"/>
                    </a:cubicBezTo>
                    <a:cubicBezTo>
                      <a:pt x="0" y="659498"/>
                      <a:pt x="1535" y="633818"/>
                      <a:pt x="4459" y="609016"/>
                    </a:cubicBezTo>
                    <a:lnTo>
                      <a:pt x="6928" y="595205"/>
                    </a:lnTo>
                    <a:close/>
                  </a:path>
                </a:pathLst>
              </a:custGeom>
              <a:solidFill>
                <a:srgbClr val="BF2D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3" name="Freeform: Shape 82">
                <a:extLst>
                  <a:ext uri="{FF2B5EF4-FFF2-40B4-BE49-F238E27FC236}">
                    <a16:creationId xmlns:a16="http://schemas.microsoft.com/office/drawing/2014/main" id="{28A73558-E5E6-4188-875A-D1B0CE591A3D}"/>
                  </a:ext>
                </a:extLst>
              </p:cNvPr>
              <p:cNvSpPr/>
              <p:nvPr/>
            </p:nvSpPr>
            <p:spPr>
              <a:xfrm>
                <a:off x="1844041" y="1726723"/>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4" name="Freeform: Shape 83">
                <a:extLst>
                  <a:ext uri="{FF2B5EF4-FFF2-40B4-BE49-F238E27FC236}">
                    <a16:creationId xmlns:a16="http://schemas.microsoft.com/office/drawing/2014/main" id="{F28E3243-8AD6-4714-A963-419417495F2D}"/>
                  </a:ext>
                </a:extLst>
              </p:cNvPr>
              <p:cNvSpPr/>
              <p:nvPr/>
            </p:nvSpPr>
            <p:spPr>
              <a:xfrm>
                <a:off x="1842517" y="2723002"/>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5" name="Freeform: Shape 84">
                <a:extLst>
                  <a:ext uri="{FF2B5EF4-FFF2-40B4-BE49-F238E27FC236}">
                    <a16:creationId xmlns:a16="http://schemas.microsoft.com/office/drawing/2014/main" id="{29A7EDDA-C597-4577-B686-02947AD9F60C}"/>
                  </a:ext>
                </a:extLst>
              </p:cNvPr>
              <p:cNvSpPr/>
              <p:nvPr/>
            </p:nvSpPr>
            <p:spPr>
              <a:xfrm>
                <a:off x="1842517" y="3703649"/>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6" name="Freeform: Shape 85">
                <a:extLst>
                  <a:ext uri="{FF2B5EF4-FFF2-40B4-BE49-F238E27FC236}">
                    <a16:creationId xmlns:a16="http://schemas.microsoft.com/office/drawing/2014/main" id="{1EBBC86B-B8D7-4AD7-9687-0E2BA98813E4}"/>
                  </a:ext>
                </a:extLst>
              </p:cNvPr>
              <p:cNvSpPr/>
              <p:nvPr/>
            </p:nvSpPr>
            <p:spPr>
              <a:xfrm>
                <a:off x="1842517" y="4700345"/>
                <a:ext cx="173737" cy="1057932"/>
              </a:xfrm>
              <a:custGeom>
                <a:avLst/>
                <a:gdLst>
                  <a:gd name="connsiteX0" fmla="*/ 0 w 173737"/>
                  <a:gd name="connsiteY0" fmla="*/ 0 h 1057932"/>
                  <a:gd name="connsiteX1" fmla="*/ 173737 w 173737"/>
                  <a:gd name="connsiteY1" fmla="*/ 0 h 1057932"/>
                  <a:gd name="connsiteX2" fmla="*/ 173737 w 173737"/>
                  <a:gd name="connsiteY2" fmla="*/ 1057395 h 1057932"/>
                  <a:gd name="connsiteX3" fmla="*/ 173737 w 173737"/>
                  <a:gd name="connsiteY3" fmla="*/ 1057932 h 1057932"/>
                  <a:gd name="connsiteX4" fmla="*/ 166809 w 173737"/>
                  <a:gd name="connsiteY4" fmla="*/ 1054199 h 1057932"/>
                  <a:gd name="connsiteX5" fmla="*/ 166809 w 173737"/>
                  <a:gd name="connsiteY5" fmla="*/ 1057932 h 1057932"/>
                  <a:gd name="connsiteX6" fmla="*/ 134034 w 173737"/>
                  <a:gd name="connsiteY6" fmla="*/ 1040269 h 1057932"/>
                  <a:gd name="connsiteX7" fmla="*/ 0 w 173737"/>
                  <a:gd name="connsiteY7" fmla="*/ 689210 h 1057932"/>
                  <a:gd name="connsiteX8" fmla="*/ 4279 w 173737"/>
                  <a:gd name="connsiteY8" fmla="*/ 640080 h 1057932"/>
                  <a:gd name="connsiteX9" fmla="*/ 0 w 173737"/>
                  <a:gd name="connsiteY9" fmla="*/ 640080 h 1057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737" h="1057932">
                    <a:moveTo>
                      <a:pt x="0" y="0"/>
                    </a:moveTo>
                    <a:lnTo>
                      <a:pt x="173737" y="0"/>
                    </a:lnTo>
                    <a:lnTo>
                      <a:pt x="173737" y="1057395"/>
                    </a:lnTo>
                    <a:lnTo>
                      <a:pt x="173737" y="1057932"/>
                    </a:lnTo>
                    <a:lnTo>
                      <a:pt x="166809" y="1054199"/>
                    </a:lnTo>
                    <a:lnTo>
                      <a:pt x="166809" y="1057932"/>
                    </a:lnTo>
                    <a:lnTo>
                      <a:pt x="134034" y="1040269"/>
                    </a:lnTo>
                    <a:cubicBezTo>
                      <a:pt x="55268" y="982430"/>
                      <a:pt x="0" y="847025"/>
                      <a:pt x="0" y="689210"/>
                    </a:cubicBezTo>
                    <a:lnTo>
                      <a:pt x="4279" y="640080"/>
                    </a:lnTo>
                    <a:lnTo>
                      <a:pt x="0" y="64008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68" name="Freeform: Shape 67">
                <a:extLst>
                  <a:ext uri="{FF2B5EF4-FFF2-40B4-BE49-F238E27FC236}">
                    <a16:creationId xmlns:a16="http://schemas.microsoft.com/office/drawing/2014/main" id="{8767C410-5D99-4DAE-92D9-A3C206D3914C}"/>
                  </a:ext>
                </a:extLst>
              </p:cNvPr>
              <p:cNvSpPr>
                <a:spLocks noChangeAspect="1"/>
              </p:cNvSpPr>
              <p:nvPr/>
            </p:nvSpPr>
            <p:spPr>
              <a:xfrm>
                <a:off x="1219201" y="1246438"/>
                <a:ext cx="813816" cy="483411"/>
              </a:xfrm>
              <a:custGeom>
                <a:avLst/>
                <a:gdLst>
                  <a:gd name="connsiteX0" fmla="*/ 411480 w 822960"/>
                  <a:gd name="connsiteY0" fmla="*/ 0 h 488843"/>
                  <a:gd name="connsiteX1" fmla="*/ 822960 w 822960"/>
                  <a:gd name="connsiteY1" fmla="*/ 412856 h 488843"/>
                  <a:gd name="connsiteX2" fmla="*/ 815326 w 822960"/>
                  <a:gd name="connsiteY2" fmla="*/ 488843 h 488843"/>
                  <a:gd name="connsiteX3" fmla="*/ 7635 w 822960"/>
                  <a:gd name="connsiteY3" fmla="*/ 488843 h 488843"/>
                  <a:gd name="connsiteX4" fmla="*/ 0 w 822960"/>
                  <a:gd name="connsiteY4" fmla="*/ 412856 h 488843"/>
                  <a:gd name="connsiteX5" fmla="*/ 411480 w 822960"/>
                  <a:gd name="connsiteY5" fmla="*/ 0 h 48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 h="488843">
                    <a:moveTo>
                      <a:pt x="411480" y="0"/>
                    </a:moveTo>
                    <a:cubicBezTo>
                      <a:pt x="638734" y="0"/>
                      <a:pt x="822960" y="184842"/>
                      <a:pt x="822960" y="412856"/>
                    </a:cubicBezTo>
                    <a:lnTo>
                      <a:pt x="815326" y="488843"/>
                    </a:lnTo>
                    <a:lnTo>
                      <a:pt x="7635" y="488843"/>
                    </a:lnTo>
                    <a:lnTo>
                      <a:pt x="0" y="412856"/>
                    </a:lnTo>
                    <a:cubicBezTo>
                      <a:pt x="0" y="184842"/>
                      <a:pt x="184226" y="0"/>
                      <a:pt x="411480"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grpSp>
      <p:sp>
        <p:nvSpPr>
          <p:cNvPr id="87" name="TextBox 86">
            <a:extLst>
              <a:ext uri="{FF2B5EF4-FFF2-40B4-BE49-F238E27FC236}">
                <a16:creationId xmlns:a16="http://schemas.microsoft.com/office/drawing/2014/main" id="{24907D02-B649-4275-BB6B-B330C4B21E9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sp>
        <p:nvSpPr>
          <p:cNvPr id="88" name="Freeform 280">
            <a:extLst>
              <a:ext uri="{FF2B5EF4-FFF2-40B4-BE49-F238E27FC236}">
                <a16:creationId xmlns:a16="http://schemas.microsoft.com/office/drawing/2014/main" id="{6A20034D-C515-4891-8017-B594C3DF497B}"/>
              </a:ext>
            </a:extLst>
          </p:cNvPr>
          <p:cNvSpPr>
            <a:spLocks noChangeAspect="1" noEditPoints="1"/>
          </p:cNvSpPr>
          <p:nvPr/>
        </p:nvSpPr>
        <p:spPr bwMode="auto">
          <a:xfrm>
            <a:off x="3571950" y="3639664"/>
            <a:ext cx="487018" cy="45720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nvGrpSpPr>
          <p:cNvPr id="89" name="Группа 988">
            <a:extLst>
              <a:ext uri="{FF2B5EF4-FFF2-40B4-BE49-F238E27FC236}">
                <a16:creationId xmlns:a16="http://schemas.microsoft.com/office/drawing/2014/main" id="{2F8BA9FC-5AA2-41AE-9E07-B68A06BE6A33}"/>
              </a:ext>
            </a:extLst>
          </p:cNvPr>
          <p:cNvGrpSpPr>
            <a:grpSpLocks noChangeAspect="1"/>
          </p:cNvGrpSpPr>
          <p:nvPr/>
        </p:nvGrpSpPr>
        <p:grpSpPr>
          <a:xfrm>
            <a:off x="3132909" y="4650339"/>
            <a:ext cx="454143" cy="457200"/>
            <a:chOff x="2974975" y="4695826"/>
            <a:chExt cx="471488" cy="474662"/>
          </a:xfrm>
        </p:grpSpPr>
        <p:sp>
          <p:nvSpPr>
            <p:cNvPr id="90" name="Freeform 285">
              <a:extLst>
                <a:ext uri="{FF2B5EF4-FFF2-40B4-BE49-F238E27FC236}">
                  <a16:creationId xmlns:a16="http://schemas.microsoft.com/office/drawing/2014/main" id="{F63B3FFB-92B0-4B6D-A108-4F5ED31E5DB4}"/>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91" name="Freeform 286">
              <a:extLst>
                <a:ext uri="{FF2B5EF4-FFF2-40B4-BE49-F238E27FC236}">
                  <a16:creationId xmlns:a16="http://schemas.microsoft.com/office/drawing/2014/main" id="{F2F49D4F-ADF6-4FAF-82E6-528E746CCF28}"/>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92" name="Freeform 287">
              <a:extLst>
                <a:ext uri="{FF2B5EF4-FFF2-40B4-BE49-F238E27FC236}">
                  <a16:creationId xmlns:a16="http://schemas.microsoft.com/office/drawing/2014/main" id="{B65F83F7-FFEE-419F-A378-8DA8A959C9A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93" name="Freeform 288">
              <a:extLst>
                <a:ext uri="{FF2B5EF4-FFF2-40B4-BE49-F238E27FC236}">
                  <a16:creationId xmlns:a16="http://schemas.microsoft.com/office/drawing/2014/main" id="{EDED1551-F582-4373-B6A3-AF679B22ABEC}"/>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94" name="Freeform 289">
              <a:extLst>
                <a:ext uri="{FF2B5EF4-FFF2-40B4-BE49-F238E27FC236}">
                  <a16:creationId xmlns:a16="http://schemas.microsoft.com/office/drawing/2014/main" id="{3084D1A7-7894-4142-AF84-306F3C32B908}"/>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95" name="Freeform 291">
              <a:extLst>
                <a:ext uri="{FF2B5EF4-FFF2-40B4-BE49-F238E27FC236}">
                  <a16:creationId xmlns:a16="http://schemas.microsoft.com/office/drawing/2014/main" id="{FE02144B-21BB-4686-A1A2-35831DFFAA3A}"/>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96" name="Freeform 292">
              <a:extLst>
                <a:ext uri="{FF2B5EF4-FFF2-40B4-BE49-F238E27FC236}">
                  <a16:creationId xmlns:a16="http://schemas.microsoft.com/office/drawing/2014/main" id="{3EF0599A-E896-4A4E-95BE-39C360FFB850}"/>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grpSp>
        <p:nvGrpSpPr>
          <p:cNvPr id="97" name="Группа 1422">
            <a:extLst>
              <a:ext uri="{FF2B5EF4-FFF2-40B4-BE49-F238E27FC236}">
                <a16:creationId xmlns:a16="http://schemas.microsoft.com/office/drawing/2014/main" id="{F36C2FEB-9097-4806-879E-1D95EE4265E2}"/>
              </a:ext>
            </a:extLst>
          </p:cNvPr>
          <p:cNvGrpSpPr>
            <a:grpSpLocks noChangeAspect="1"/>
          </p:cNvGrpSpPr>
          <p:nvPr/>
        </p:nvGrpSpPr>
        <p:grpSpPr>
          <a:xfrm>
            <a:off x="4062761" y="2675121"/>
            <a:ext cx="457200" cy="457200"/>
            <a:chOff x="6224588" y="2566988"/>
            <a:chExt cx="555625" cy="555625"/>
          </a:xfrm>
        </p:grpSpPr>
        <p:sp>
          <p:nvSpPr>
            <p:cNvPr id="98" name="Freeform 662">
              <a:extLst>
                <a:ext uri="{FF2B5EF4-FFF2-40B4-BE49-F238E27FC236}">
                  <a16:creationId xmlns:a16="http://schemas.microsoft.com/office/drawing/2014/main" id="{5E7E78B2-F98A-4392-805C-4ED8998104F5}"/>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99" name="Freeform 663">
              <a:extLst>
                <a:ext uri="{FF2B5EF4-FFF2-40B4-BE49-F238E27FC236}">
                  <a16:creationId xmlns:a16="http://schemas.microsoft.com/office/drawing/2014/main" id="{8238A90D-6BA9-480A-A122-21AC1D71505F}"/>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100" name="Freeform 664">
              <a:extLst>
                <a:ext uri="{FF2B5EF4-FFF2-40B4-BE49-F238E27FC236}">
                  <a16:creationId xmlns:a16="http://schemas.microsoft.com/office/drawing/2014/main" id="{34191744-16CC-4C2D-8BBB-CB7401E9464E}"/>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grpSp>
        <p:nvGrpSpPr>
          <p:cNvPr id="101" name="Группа 612">
            <a:extLst>
              <a:ext uri="{FF2B5EF4-FFF2-40B4-BE49-F238E27FC236}">
                <a16:creationId xmlns:a16="http://schemas.microsoft.com/office/drawing/2014/main" id="{510C64DE-DCC4-4AC5-857E-27A660B3B03F}"/>
              </a:ext>
            </a:extLst>
          </p:cNvPr>
          <p:cNvGrpSpPr>
            <a:grpSpLocks noChangeAspect="1"/>
          </p:cNvGrpSpPr>
          <p:nvPr/>
        </p:nvGrpSpPr>
        <p:grpSpPr>
          <a:xfrm>
            <a:off x="4524757" y="1652560"/>
            <a:ext cx="503208" cy="457200"/>
            <a:chOff x="8502650" y="4503738"/>
            <a:chExt cx="555625" cy="504825"/>
          </a:xfrm>
        </p:grpSpPr>
        <p:sp>
          <p:nvSpPr>
            <p:cNvPr id="102" name="Freeform 302">
              <a:extLst>
                <a:ext uri="{FF2B5EF4-FFF2-40B4-BE49-F238E27FC236}">
                  <a16:creationId xmlns:a16="http://schemas.microsoft.com/office/drawing/2014/main" id="{D6F2E886-9C07-4970-B7F3-77AA1C8C885F}"/>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103" name="Freeform 303">
              <a:extLst>
                <a:ext uri="{FF2B5EF4-FFF2-40B4-BE49-F238E27FC236}">
                  <a16:creationId xmlns:a16="http://schemas.microsoft.com/office/drawing/2014/main" id="{E94B43CD-B8FE-469D-B4AA-FC17C3130DD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104" name="Freeform 304">
              <a:extLst>
                <a:ext uri="{FF2B5EF4-FFF2-40B4-BE49-F238E27FC236}">
                  <a16:creationId xmlns:a16="http://schemas.microsoft.com/office/drawing/2014/main" id="{F97BC69A-A6CE-4A7F-9C6F-6CCBBEA4A217}"/>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sp>
          <p:nvSpPr>
            <p:cNvPr id="105" name="Rectangle 306">
              <a:extLst>
                <a:ext uri="{FF2B5EF4-FFF2-40B4-BE49-F238E27FC236}">
                  <a16:creationId xmlns:a16="http://schemas.microsoft.com/office/drawing/2014/main" id="{2D1F5DC7-C5CC-49C3-A194-8597D6EDE6A9}"/>
                </a:ext>
              </a:extLst>
            </p:cNvPr>
            <p:cNvSpPr>
              <a:spLocks noChangeArrowheads="1"/>
            </p:cNvSpPr>
            <p:nvPr/>
          </p:nvSpPr>
          <p:spPr bwMode="auto">
            <a:xfrm>
              <a:off x="8553450" y="4591051"/>
              <a:ext cx="125413" cy="25400"/>
            </a:xfrm>
            <a:prstGeom prst="rect">
              <a:avLst/>
            </a:prstGeom>
            <a:solidFill>
              <a:srgbClr val="193D72"/>
            </a:solidFill>
            <a:ln w="0">
              <a:solidFill>
                <a:srgbClr val="193D72"/>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solidFill>
                  <a:srgbClr val="454545"/>
                </a:solidFill>
              </a:endParaRPr>
            </a:p>
          </p:txBody>
        </p:sp>
      </p:grpSp>
      <p:grpSp>
        <p:nvGrpSpPr>
          <p:cNvPr id="106" name="Group 105">
            <a:extLst>
              <a:ext uri="{FF2B5EF4-FFF2-40B4-BE49-F238E27FC236}">
                <a16:creationId xmlns:a16="http://schemas.microsoft.com/office/drawing/2014/main" id="{091108E2-73A9-450D-99BA-A919271DD8F0}"/>
              </a:ext>
            </a:extLst>
          </p:cNvPr>
          <p:cNvGrpSpPr/>
          <p:nvPr/>
        </p:nvGrpSpPr>
        <p:grpSpPr>
          <a:xfrm>
            <a:off x="6502909" y="1864509"/>
            <a:ext cx="4535512" cy="729966"/>
            <a:chOff x="7142434" y="1640347"/>
            <a:chExt cx="4535512" cy="729966"/>
          </a:xfrm>
        </p:grpSpPr>
        <p:sp>
          <p:nvSpPr>
            <p:cNvPr id="107" name="TextBox 106">
              <a:extLst>
                <a:ext uri="{FF2B5EF4-FFF2-40B4-BE49-F238E27FC236}">
                  <a16:creationId xmlns:a16="http://schemas.microsoft.com/office/drawing/2014/main" id="{EF7F7267-392D-43C7-A29E-A14A8CFF048A}"/>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108" name="TextBox 107">
              <a:extLst>
                <a:ext uri="{FF2B5EF4-FFF2-40B4-BE49-F238E27FC236}">
                  <a16:creationId xmlns:a16="http://schemas.microsoft.com/office/drawing/2014/main" id="{7BE0DEA9-D97D-45D8-8927-789DED2262AD}"/>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p:txBody>
        </p:sp>
      </p:grpSp>
      <p:grpSp>
        <p:nvGrpSpPr>
          <p:cNvPr id="109" name="Group 108">
            <a:extLst>
              <a:ext uri="{FF2B5EF4-FFF2-40B4-BE49-F238E27FC236}">
                <a16:creationId xmlns:a16="http://schemas.microsoft.com/office/drawing/2014/main" id="{D5F87BE9-AB76-4BB4-BCCF-A90DC2A167A6}"/>
              </a:ext>
            </a:extLst>
          </p:cNvPr>
          <p:cNvGrpSpPr/>
          <p:nvPr/>
        </p:nvGrpSpPr>
        <p:grpSpPr>
          <a:xfrm>
            <a:off x="6172200" y="2840696"/>
            <a:ext cx="4535512" cy="729966"/>
            <a:chOff x="7142434" y="1640347"/>
            <a:chExt cx="4535512" cy="729966"/>
          </a:xfrm>
        </p:grpSpPr>
        <p:sp>
          <p:nvSpPr>
            <p:cNvPr id="110" name="TextBox 109">
              <a:extLst>
                <a:ext uri="{FF2B5EF4-FFF2-40B4-BE49-F238E27FC236}">
                  <a16:creationId xmlns:a16="http://schemas.microsoft.com/office/drawing/2014/main" id="{6B267828-D4F5-4D04-B2B5-0099571161E4}"/>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111" name="TextBox 110">
              <a:extLst>
                <a:ext uri="{FF2B5EF4-FFF2-40B4-BE49-F238E27FC236}">
                  <a16:creationId xmlns:a16="http://schemas.microsoft.com/office/drawing/2014/main" id="{1486EB7B-D569-4ECA-94B5-FC55474B5364}"/>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p:txBody>
        </p:sp>
      </p:grpSp>
      <p:grpSp>
        <p:nvGrpSpPr>
          <p:cNvPr id="112" name="Group 111">
            <a:extLst>
              <a:ext uri="{FF2B5EF4-FFF2-40B4-BE49-F238E27FC236}">
                <a16:creationId xmlns:a16="http://schemas.microsoft.com/office/drawing/2014/main" id="{78122EC3-00D3-4455-A325-A5E066335DD3}"/>
              </a:ext>
            </a:extLst>
          </p:cNvPr>
          <p:cNvGrpSpPr/>
          <p:nvPr/>
        </p:nvGrpSpPr>
        <p:grpSpPr>
          <a:xfrm>
            <a:off x="5791200" y="3849906"/>
            <a:ext cx="4535512" cy="729966"/>
            <a:chOff x="7142434" y="1640347"/>
            <a:chExt cx="4535512" cy="729966"/>
          </a:xfrm>
        </p:grpSpPr>
        <p:sp>
          <p:nvSpPr>
            <p:cNvPr id="113" name="TextBox 112">
              <a:extLst>
                <a:ext uri="{FF2B5EF4-FFF2-40B4-BE49-F238E27FC236}">
                  <a16:creationId xmlns:a16="http://schemas.microsoft.com/office/drawing/2014/main" id="{E43BAFF7-75C8-41FE-A786-D5DE9D907D5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a:t>
              </a:r>
            </a:p>
          </p:txBody>
        </p:sp>
        <p:sp>
          <p:nvSpPr>
            <p:cNvPr id="114" name="TextBox 113">
              <a:extLst>
                <a:ext uri="{FF2B5EF4-FFF2-40B4-BE49-F238E27FC236}">
                  <a16:creationId xmlns:a16="http://schemas.microsoft.com/office/drawing/2014/main" id="{D427F321-C9A1-48FC-BA0E-108B7A7E5014}"/>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A5F5AAC1-54E9-4C16-A3CF-0ADE0BD8345D}"/>
              </a:ext>
            </a:extLst>
          </p:cNvPr>
          <p:cNvGrpSpPr/>
          <p:nvPr/>
        </p:nvGrpSpPr>
        <p:grpSpPr>
          <a:xfrm>
            <a:off x="5431303" y="4862763"/>
            <a:ext cx="4535512" cy="729966"/>
            <a:chOff x="7142434" y="1640347"/>
            <a:chExt cx="4535512" cy="729966"/>
          </a:xfrm>
        </p:grpSpPr>
        <p:sp>
          <p:nvSpPr>
            <p:cNvPr id="116" name="TextBox 115">
              <a:extLst>
                <a:ext uri="{FF2B5EF4-FFF2-40B4-BE49-F238E27FC236}">
                  <a16:creationId xmlns:a16="http://schemas.microsoft.com/office/drawing/2014/main" id="{E3A5B3C6-3DCD-4BCB-88C6-E5ACF6B38E0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117" name="TextBox 116">
              <a:extLst>
                <a:ext uri="{FF2B5EF4-FFF2-40B4-BE49-F238E27FC236}">
                  <a16:creationId xmlns:a16="http://schemas.microsoft.com/office/drawing/2014/main" id="{AA57C475-22BA-4C75-9F1C-EBC1165AD301}"/>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LORUM IPSUM DOLOR</a:t>
              </a:r>
            </a:p>
          </p:txBody>
        </p:sp>
      </p:grpSp>
      <p:pic>
        <p:nvPicPr>
          <p:cNvPr id="55" name="Picture 54">
            <a:hlinkClick r:id="rId2"/>
            <a:extLst>
              <a:ext uri="{FF2B5EF4-FFF2-40B4-BE49-F238E27FC236}">
                <a16:creationId xmlns:a16="http://schemas.microsoft.com/office/drawing/2014/main" id="{6D7FE441-4DF5-47F0-93B8-683673D6B3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8787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9"/>
                                        </p:tgtEl>
                                        <p:attrNameLst>
                                          <p:attrName>style.visibility</p:attrName>
                                        </p:attrNameLst>
                                      </p:cBhvr>
                                      <p:to>
                                        <p:strVal val="visible"/>
                                      </p:to>
                                    </p:set>
                                    <p:anim calcmode="lin" valueType="num">
                                      <p:cBhvr>
                                        <p:cTn id="11" dur="1000" fill="hold"/>
                                        <p:tgtEl>
                                          <p:spTgt spid="119"/>
                                        </p:tgtEl>
                                        <p:attrNameLst>
                                          <p:attrName>ppt_w</p:attrName>
                                        </p:attrNameLst>
                                      </p:cBhvr>
                                      <p:tavLst>
                                        <p:tav tm="0">
                                          <p:val>
                                            <p:fltVal val="0"/>
                                          </p:val>
                                        </p:tav>
                                        <p:tav tm="100000">
                                          <p:val>
                                            <p:strVal val="#ppt_w"/>
                                          </p:val>
                                        </p:tav>
                                      </p:tavLst>
                                    </p:anim>
                                    <p:anim calcmode="lin" valueType="num">
                                      <p:cBhvr>
                                        <p:cTn id="12" dur="1000" fill="hold"/>
                                        <p:tgtEl>
                                          <p:spTgt spid="119"/>
                                        </p:tgtEl>
                                        <p:attrNameLst>
                                          <p:attrName>ppt_h</p:attrName>
                                        </p:attrNameLst>
                                      </p:cBhvr>
                                      <p:tavLst>
                                        <p:tav tm="0">
                                          <p:val>
                                            <p:fltVal val="0"/>
                                          </p:val>
                                        </p:tav>
                                        <p:tav tm="100000">
                                          <p:val>
                                            <p:strVal val="#ppt_h"/>
                                          </p:val>
                                        </p:tav>
                                      </p:tavLst>
                                    </p:anim>
                                    <p:anim calcmode="lin" valueType="num">
                                      <p:cBhvr>
                                        <p:cTn id="13" dur="1000" fill="hold"/>
                                        <p:tgtEl>
                                          <p:spTgt spid="119"/>
                                        </p:tgtEl>
                                        <p:attrNameLst>
                                          <p:attrName>style.rotation</p:attrName>
                                        </p:attrNameLst>
                                      </p:cBhvr>
                                      <p:tavLst>
                                        <p:tav tm="0">
                                          <p:val>
                                            <p:fltVal val="90"/>
                                          </p:val>
                                        </p:tav>
                                        <p:tav tm="100000">
                                          <p:val>
                                            <p:fltVal val="0"/>
                                          </p:val>
                                        </p:tav>
                                      </p:tavLst>
                                    </p:anim>
                                    <p:animEffect transition="in" filter="fade">
                                      <p:cBhvr>
                                        <p:cTn id="14" dur="1000"/>
                                        <p:tgtEl>
                                          <p:spTgt spid="119"/>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wipe(left)">
                                      <p:cBhvr>
                                        <p:cTn id="18" dur="500"/>
                                        <p:tgtEl>
                                          <p:spTgt spid="73"/>
                                        </p:tgtEl>
                                      </p:cBhvr>
                                    </p:animEffect>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101"/>
                                        </p:tgtEl>
                                        <p:attrNameLst>
                                          <p:attrName>style.visibility</p:attrName>
                                        </p:attrNameLst>
                                      </p:cBhvr>
                                      <p:to>
                                        <p:strVal val="visible"/>
                                      </p:to>
                                    </p:set>
                                    <p:anim calcmode="lin" valueType="num">
                                      <p:cBhvr>
                                        <p:cTn id="22" dur="500" fill="hold"/>
                                        <p:tgtEl>
                                          <p:spTgt spid="101"/>
                                        </p:tgtEl>
                                        <p:attrNameLst>
                                          <p:attrName>ppt_w</p:attrName>
                                        </p:attrNameLst>
                                      </p:cBhvr>
                                      <p:tavLst>
                                        <p:tav tm="0">
                                          <p:val>
                                            <p:fltVal val="0"/>
                                          </p:val>
                                        </p:tav>
                                        <p:tav tm="100000">
                                          <p:val>
                                            <p:strVal val="#ppt_w"/>
                                          </p:val>
                                        </p:tav>
                                      </p:tavLst>
                                    </p:anim>
                                    <p:anim calcmode="lin" valueType="num">
                                      <p:cBhvr>
                                        <p:cTn id="23" dur="500" fill="hold"/>
                                        <p:tgtEl>
                                          <p:spTgt spid="101"/>
                                        </p:tgtEl>
                                        <p:attrNameLst>
                                          <p:attrName>ppt_h</p:attrName>
                                        </p:attrNameLst>
                                      </p:cBhvr>
                                      <p:tavLst>
                                        <p:tav tm="0">
                                          <p:val>
                                            <p:fltVal val="0"/>
                                          </p:val>
                                        </p:tav>
                                        <p:tav tm="100000">
                                          <p:val>
                                            <p:strVal val="#ppt_h"/>
                                          </p:val>
                                        </p:tav>
                                      </p:tavLst>
                                    </p:anim>
                                    <p:animEffect transition="in" filter="fade">
                                      <p:cBhvr>
                                        <p:cTn id="24" dur="500"/>
                                        <p:tgtEl>
                                          <p:spTgt spid="101"/>
                                        </p:tgtEl>
                                      </p:cBhvr>
                                    </p:animEffect>
                                  </p:childTnLst>
                                </p:cTn>
                              </p:par>
                            </p:childTnLst>
                          </p:cTn>
                        </p:par>
                        <p:par>
                          <p:cTn id="25" fill="hold">
                            <p:stCondLst>
                              <p:cond delay="2500"/>
                            </p:stCondLst>
                            <p:childTnLst>
                              <p:par>
                                <p:cTn id="26" presetID="37" presetClass="entr" presetSubtype="0" fill="hold" nodeType="afterEffect">
                                  <p:stCondLst>
                                    <p:cond delay="0"/>
                                  </p:stCondLst>
                                  <p:childTnLst>
                                    <p:set>
                                      <p:cBhvr>
                                        <p:cTn id="27" dur="1" fill="hold">
                                          <p:stCondLst>
                                            <p:cond delay="0"/>
                                          </p:stCondLst>
                                        </p:cTn>
                                        <p:tgtEl>
                                          <p:spTgt spid="106"/>
                                        </p:tgtEl>
                                        <p:attrNameLst>
                                          <p:attrName>style.visibility</p:attrName>
                                        </p:attrNameLst>
                                      </p:cBhvr>
                                      <p:to>
                                        <p:strVal val="visible"/>
                                      </p:to>
                                    </p:set>
                                    <p:animEffect transition="in" filter="fade">
                                      <p:cBhvr>
                                        <p:cTn id="28" dur="1000"/>
                                        <p:tgtEl>
                                          <p:spTgt spid="106"/>
                                        </p:tgtEl>
                                      </p:cBhvr>
                                    </p:animEffect>
                                    <p:anim calcmode="lin" valueType="num">
                                      <p:cBhvr>
                                        <p:cTn id="29" dur="1000" fill="hold"/>
                                        <p:tgtEl>
                                          <p:spTgt spid="106"/>
                                        </p:tgtEl>
                                        <p:attrNameLst>
                                          <p:attrName>ppt_x</p:attrName>
                                        </p:attrNameLst>
                                      </p:cBhvr>
                                      <p:tavLst>
                                        <p:tav tm="0">
                                          <p:val>
                                            <p:strVal val="#ppt_x"/>
                                          </p:val>
                                        </p:tav>
                                        <p:tav tm="100000">
                                          <p:val>
                                            <p:strVal val="#ppt_x"/>
                                          </p:val>
                                        </p:tav>
                                      </p:tavLst>
                                    </p:anim>
                                    <p:anim calcmode="lin" valueType="num">
                                      <p:cBhvr>
                                        <p:cTn id="30" dur="900" decel="100000" fill="hold"/>
                                        <p:tgtEl>
                                          <p:spTgt spid="106"/>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wipe(left)">
                                      <p:cBhvr>
                                        <p:cTn id="35" dur="500"/>
                                        <p:tgtEl>
                                          <p:spTgt spid="77"/>
                                        </p:tgtEl>
                                      </p:cBhvr>
                                    </p:animEffect>
                                  </p:childTnLst>
                                </p:cTn>
                              </p:par>
                            </p:childTnLst>
                          </p:cTn>
                        </p:par>
                        <p:par>
                          <p:cTn id="36" fill="hold">
                            <p:stCondLst>
                              <p:cond delay="4000"/>
                            </p:stCondLst>
                            <p:childTnLst>
                              <p:par>
                                <p:cTn id="37" presetID="53" presetClass="entr" presetSubtype="16" fill="hold" nodeType="afterEffect">
                                  <p:stCondLst>
                                    <p:cond delay="0"/>
                                  </p:stCondLst>
                                  <p:childTnLst>
                                    <p:set>
                                      <p:cBhvr>
                                        <p:cTn id="38" dur="1" fill="hold">
                                          <p:stCondLst>
                                            <p:cond delay="0"/>
                                          </p:stCondLst>
                                        </p:cTn>
                                        <p:tgtEl>
                                          <p:spTgt spid="97"/>
                                        </p:tgtEl>
                                        <p:attrNameLst>
                                          <p:attrName>style.visibility</p:attrName>
                                        </p:attrNameLst>
                                      </p:cBhvr>
                                      <p:to>
                                        <p:strVal val="visible"/>
                                      </p:to>
                                    </p:set>
                                    <p:anim calcmode="lin" valueType="num">
                                      <p:cBhvr>
                                        <p:cTn id="39" dur="500" fill="hold"/>
                                        <p:tgtEl>
                                          <p:spTgt spid="97"/>
                                        </p:tgtEl>
                                        <p:attrNameLst>
                                          <p:attrName>ppt_w</p:attrName>
                                        </p:attrNameLst>
                                      </p:cBhvr>
                                      <p:tavLst>
                                        <p:tav tm="0">
                                          <p:val>
                                            <p:fltVal val="0"/>
                                          </p:val>
                                        </p:tav>
                                        <p:tav tm="100000">
                                          <p:val>
                                            <p:strVal val="#ppt_w"/>
                                          </p:val>
                                        </p:tav>
                                      </p:tavLst>
                                    </p:anim>
                                    <p:anim calcmode="lin" valueType="num">
                                      <p:cBhvr>
                                        <p:cTn id="40" dur="500" fill="hold"/>
                                        <p:tgtEl>
                                          <p:spTgt spid="97"/>
                                        </p:tgtEl>
                                        <p:attrNameLst>
                                          <p:attrName>ppt_h</p:attrName>
                                        </p:attrNameLst>
                                      </p:cBhvr>
                                      <p:tavLst>
                                        <p:tav tm="0">
                                          <p:val>
                                            <p:fltVal val="0"/>
                                          </p:val>
                                        </p:tav>
                                        <p:tav tm="100000">
                                          <p:val>
                                            <p:strVal val="#ppt_h"/>
                                          </p:val>
                                        </p:tav>
                                      </p:tavLst>
                                    </p:anim>
                                    <p:animEffect transition="in" filter="fade">
                                      <p:cBhvr>
                                        <p:cTn id="41" dur="500"/>
                                        <p:tgtEl>
                                          <p:spTgt spid="97"/>
                                        </p:tgtEl>
                                      </p:cBhvr>
                                    </p:animEffect>
                                  </p:childTnLst>
                                </p:cTn>
                              </p:par>
                            </p:childTnLst>
                          </p:cTn>
                        </p:par>
                        <p:par>
                          <p:cTn id="42" fill="hold">
                            <p:stCondLst>
                              <p:cond delay="4500"/>
                            </p:stCondLst>
                            <p:childTnLst>
                              <p:par>
                                <p:cTn id="43" presetID="37" presetClass="entr" presetSubtype="0" fill="hold" nodeType="afterEffect">
                                  <p:stCondLst>
                                    <p:cond delay="0"/>
                                  </p:stCondLst>
                                  <p:childTnLst>
                                    <p:set>
                                      <p:cBhvr>
                                        <p:cTn id="44" dur="1" fill="hold">
                                          <p:stCondLst>
                                            <p:cond delay="0"/>
                                          </p:stCondLst>
                                        </p:cTn>
                                        <p:tgtEl>
                                          <p:spTgt spid="109"/>
                                        </p:tgtEl>
                                        <p:attrNameLst>
                                          <p:attrName>style.visibility</p:attrName>
                                        </p:attrNameLst>
                                      </p:cBhvr>
                                      <p:to>
                                        <p:strVal val="visible"/>
                                      </p:to>
                                    </p:set>
                                    <p:animEffect transition="in" filter="fade">
                                      <p:cBhvr>
                                        <p:cTn id="45" dur="1000"/>
                                        <p:tgtEl>
                                          <p:spTgt spid="109"/>
                                        </p:tgtEl>
                                      </p:cBhvr>
                                    </p:animEffect>
                                    <p:anim calcmode="lin" valueType="num">
                                      <p:cBhvr>
                                        <p:cTn id="46" dur="1000" fill="hold"/>
                                        <p:tgtEl>
                                          <p:spTgt spid="109"/>
                                        </p:tgtEl>
                                        <p:attrNameLst>
                                          <p:attrName>ppt_x</p:attrName>
                                        </p:attrNameLst>
                                      </p:cBhvr>
                                      <p:tavLst>
                                        <p:tav tm="0">
                                          <p:val>
                                            <p:strVal val="#ppt_x"/>
                                          </p:val>
                                        </p:tav>
                                        <p:tav tm="100000">
                                          <p:val>
                                            <p:strVal val="#ppt_x"/>
                                          </p:val>
                                        </p:tav>
                                      </p:tavLst>
                                    </p:anim>
                                    <p:anim calcmode="lin" valueType="num">
                                      <p:cBhvr>
                                        <p:cTn id="47" dur="900" decel="100000" fill="hold"/>
                                        <p:tgtEl>
                                          <p:spTgt spid="10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49" fill="hold">
                            <p:stCondLst>
                              <p:cond delay="5500"/>
                            </p:stCondLst>
                            <p:childTnLst>
                              <p:par>
                                <p:cTn id="50" presetID="22" presetClass="entr" presetSubtype="8" fill="hold" grpId="0" nodeType="after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wipe(left)">
                                      <p:cBhvr>
                                        <p:cTn id="52" dur="500"/>
                                        <p:tgtEl>
                                          <p:spTgt spid="78"/>
                                        </p:tgtEl>
                                      </p:cBhvr>
                                    </p:animEffect>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p:cTn id="56" dur="500" fill="hold"/>
                                        <p:tgtEl>
                                          <p:spTgt spid="88"/>
                                        </p:tgtEl>
                                        <p:attrNameLst>
                                          <p:attrName>ppt_w</p:attrName>
                                        </p:attrNameLst>
                                      </p:cBhvr>
                                      <p:tavLst>
                                        <p:tav tm="0">
                                          <p:val>
                                            <p:fltVal val="0"/>
                                          </p:val>
                                        </p:tav>
                                        <p:tav tm="100000">
                                          <p:val>
                                            <p:strVal val="#ppt_w"/>
                                          </p:val>
                                        </p:tav>
                                      </p:tavLst>
                                    </p:anim>
                                    <p:anim calcmode="lin" valueType="num">
                                      <p:cBhvr>
                                        <p:cTn id="57" dur="500" fill="hold"/>
                                        <p:tgtEl>
                                          <p:spTgt spid="88"/>
                                        </p:tgtEl>
                                        <p:attrNameLst>
                                          <p:attrName>ppt_h</p:attrName>
                                        </p:attrNameLst>
                                      </p:cBhvr>
                                      <p:tavLst>
                                        <p:tav tm="0">
                                          <p:val>
                                            <p:fltVal val="0"/>
                                          </p:val>
                                        </p:tav>
                                        <p:tav tm="100000">
                                          <p:val>
                                            <p:strVal val="#ppt_h"/>
                                          </p:val>
                                        </p:tav>
                                      </p:tavLst>
                                    </p:anim>
                                    <p:animEffect transition="in" filter="fade">
                                      <p:cBhvr>
                                        <p:cTn id="58" dur="500"/>
                                        <p:tgtEl>
                                          <p:spTgt spid="88"/>
                                        </p:tgtEl>
                                      </p:cBhvr>
                                    </p:animEffect>
                                  </p:childTnLst>
                                </p:cTn>
                              </p:par>
                            </p:childTnLst>
                          </p:cTn>
                        </p:par>
                        <p:par>
                          <p:cTn id="59" fill="hold">
                            <p:stCondLst>
                              <p:cond delay="6500"/>
                            </p:stCondLst>
                            <p:childTnLst>
                              <p:par>
                                <p:cTn id="60" presetID="37" presetClass="entr" presetSubtype="0" fill="hold" nodeType="afterEffect">
                                  <p:stCondLst>
                                    <p:cond delay="0"/>
                                  </p:stCondLst>
                                  <p:childTnLst>
                                    <p:set>
                                      <p:cBhvr>
                                        <p:cTn id="61" dur="1" fill="hold">
                                          <p:stCondLst>
                                            <p:cond delay="0"/>
                                          </p:stCondLst>
                                        </p:cTn>
                                        <p:tgtEl>
                                          <p:spTgt spid="112"/>
                                        </p:tgtEl>
                                        <p:attrNameLst>
                                          <p:attrName>style.visibility</p:attrName>
                                        </p:attrNameLst>
                                      </p:cBhvr>
                                      <p:to>
                                        <p:strVal val="visible"/>
                                      </p:to>
                                    </p:set>
                                    <p:animEffect transition="in" filter="fade">
                                      <p:cBhvr>
                                        <p:cTn id="62" dur="1000"/>
                                        <p:tgtEl>
                                          <p:spTgt spid="112"/>
                                        </p:tgtEl>
                                      </p:cBhvr>
                                    </p:animEffect>
                                    <p:anim calcmode="lin" valueType="num">
                                      <p:cBhvr>
                                        <p:cTn id="63" dur="1000" fill="hold"/>
                                        <p:tgtEl>
                                          <p:spTgt spid="112"/>
                                        </p:tgtEl>
                                        <p:attrNameLst>
                                          <p:attrName>ppt_x</p:attrName>
                                        </p:attrNameLst>
                                      </p:cBhvr>
                                      <p:tavLst>
                                        <p:tav tm="0">
                                          <p:val>
                                            <p:strVal val="#ppt_x"/>
                                          </p:val>
                                        </p:tav>
                                        <p:tav tm="100000">
                                          <p:val>
                                            <p:strVal val="#ppt_x"/>
                                          </p:val>
                                        </p:tav>
                                      </p:tavLst>
                                    </p:anim>
                                    <p:anim calcmode="lin" valueType="num">
                                      <p:cBhvr>
                                        <p:cTn id="64" dur="900" decel="100000" fill="hold"/>
                                        <p:tgtEl>
                                          <p:spTgt spid="112"/>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66" fill="hold">
                            <p:stCondLst>
                              <p:cond delay="7500"/>
                            </p:stCondLst>
                            <p:childTnLst>
                              <p:par>
                                <p:cTn id="67" presetID="22" presetClass="entr" presetSubtype="8" fill="hold" grpId="0" nodeType="afterEffect">
                                  <p:stCondLst>
                                    <p:cond delay="0"/>
                                  </p:stCondLst>
                                  <p:childTnLst>
                                    <p:set>
                                      <p:cBhvr>
                                        <p:cTn id="68" dur="1" fill="hold">
                                          <p:stCondLst>
                                            <p:cond delay="0"/>
                                          </p:stCondLst>
                                        </p:cTn>
                                        <p:tgtEl>
                                          <p:spTgt spid="79"/>
                                        </p:tgtEl>
                                        <p:attrNameLst>
                                          <p:attrName>style.visibility</p:attrName>
                                        </p:attrNameLst>
                                      </p:cBhvr>
                                      <p:to>
                                        <p:strVal val="visible"/>
                                      </p:to>
                                    </p:set>
                                    <p:animEffect transition="in" filter="wipe(left)">
                                      <p:cBhvr>
                                        <p:cTn id="69" dur="500"/>
                                        <p:tgtEl>
                                          <p:spTgt spid="79"/>
                                        </p:tgtEl>
                                      </p:cBhvr>
                                    </p:animEffect>
                                  </p:childTnLst>
                                </p:cTn>
                              </p:par>
                            </p:childTnLst>
                          </p:cTn>
                        </p:par>
                        <p:par>
                          <p:cTn id="70" fill="hold">
                            <p:stCondLst>
                              <p:cond delay="8000"/>
                            </p:stCondLst>
                            <p:childTnLst>
                              <p:par>
                                <p:cTn id="71" presetID="53" presetClass="entr" presetSubtype="16" fill="hold" nodeType="afterEffect">
                                  <p:stCondLst>
                                    <p:cond delay="0"/>
                                  </p:stCondLst>
                                  <p:childTnLst>
                                    <p:set>
                                      <p:cBhvr>
                                        <p:cTn id="72" dur="1" fill="hold">
                                          <p:stCondLst>
                                            <p:cond delay="0"/>
                                          </p:stCondLst>
                                        </p:cTn>
                                        <p:tgtEl>
                                          <p:spTgt spid="89"/>
                                        </p:tgtEl>
                                        <p:attrNameLst>
                                          <p:attrName>style.visibility</p:attrName>
                                        </p:attrNameLst>
                                      </p:cBhvr>
                                      <p:to>
                                        <p:strVal val="visible"/>
                                      </p:to>
                                    </p:set>
                                    <p:anim calcmode="lin" valueType="num">
                                      <p:cBhvr>
                                        <p:cTn id="73" dur="500" fill="hold"/>
                                        <p:tgtEl>
                                          <p:spTgt spid="89"/>
                                        </p:tgtEl>
                                        <p:attrNameLst>
                                          <p:attrName>ppt_w</p:attrName>
                                        </p:attrNameLst>
                                      </p:cBhvr>
                                      <p:tavLst>
                                        <p:tav tm="0">
                                          <p:val>
                                            <p:fltVal val="0"/>
                                          </p:val>
                                        </p:tav>
                                        <p:tav tm="100000">
                                          <p:val>
                                            <p:strVal val="#ppt_w"/>
                                          </p:val>
                                        </p:tav>
                                      </p:tavLst>
                                    </p:anim>
                                    <p:anim calcmode="lin" valueType="num">
                                      <p:cBhvr>
                                        <p:cTn id="74" dur="500" fill="hold"/>
                                        <p:tgtEl>
                                          <p:spTgt spid="89"/>
                                        </p:tgtEl>
                                        <p:attrNameLst>
                                          <p:attrName>ppt_h</p:attrName>
                                        </p:attrNameLst>
                                      </p:cBhvr>
                                      <p:tavLst>
                                        <p:tav tm="0">
                                          <p:val>
                                            <p:fltVal val="0"/>
                                          </p:val>
                                        </p:tav>
                                        <p:tav tm="100000">
                                          <p:val>
                                            <p:strVal val="#ppt_h"/>
                                          </p:val>
                                        </p:tav>
                                      </p:tavLst>
                                    </p:anim>
                                    <p:animEffect transition="in" filter="fade">
                                      <p:cBhvr>
                                        <p:cTn id="75" dur="500"/>
                                        <p:tgtEl>
                                          <p:spTgt spid="89"/>
                                        </p:tgtEl>
                                      </p:cBhvr>
                                    </p:animEffect>
                                  </p:childTnLst>
                                </p:cTn>
                              </p:par>
                            </p:childTnLst>
                          </p:cTn>
                        </p:par>
                        <p:par>
                          <p:cTn id="76" fill="hold">
                            <p:stCondLst>
                              <p:cond delay="8500"/>
                            </p:stCondLst>
                            <p:childTnLst>
                              <p:par>
                                <p:cTn id="77" presetID="37" presetClass="entr" presetSubtype="0" fill="hold" nodeType="afterEffect">
                                  <p:stCondLst>
                                    <p:cond delay="0"/>
                                  </p:stCondLst>
                                  <p:childTnLst>
                                    <p:set>
                                      <p:cBhvr>
                                        <p:cTn id="78" dur="1" fill="hold">
                                          <p:stCondLst>
                                            <p:cond delay="0"/>
                                          </p:stCondLst>
                                        </p:cTn>
                                        <p:tgtEl>
                                          <p:spTgt spid="115"/>
                                        </p:tgtEl>
                                        <p:attrNameLst>
                                          <p:attrName>style.visibility</p:attrName>
                                        </p:attrNameLst>
                                      </p:cBhvr>
                                      <p:to>
                                        <p:strVal val="visible"/>
                                      </p:to>
                                    </p:set>
                                    <p:animEffect transition="in" filter="fade">
                                      <p:cBhvr>
                                        <p:cTn id="79" dur="1000"/>
                                        <p:tgtEl>
                                          <p:spTgt spid="115"/>
                                        </p:tgtEl>
                                      </p:cBhvr>
                                    </p:animEffect>
                                    <p:anim calcmode="lin" valueType="num">
                                      <p:cBhvr>
                                        <p:cTn id="80" dur="1000" fill="hold"/>
                                        <p:tgtEl>
                                          <p:spTgt spid="115"/>
                                        </p:tgtEl>
                                        <p:attrNameLst>
                                          <p:attrName>ppt_x</p:attrName>
                                        </p:attrNameLst>
                                      </p:cBhvr>
                                      <p:tavLst>
                                        <p:tav tm="0">
                                          <p:val>
                                            <p:strVal val="#ppt_x"/>
                                          </p:val>
                                        </p:tav>
                                        <p:tav tm="100000">
                                          <p:val>
                                            <p:strVal val="#ppt_x"/>
                                          </p:val>
                                        </p:tav>
                                      </p:tavLst>
                                    </p:anim>
                                    <p:anim calcmode="lin" valueType="num">
                                      <p:cBhvr>
                                        <p:cTn id="81" dur="900" decel="100000" fill="hold"/>
                                        <p:tgtEl>
                                          <p:spTgt spid="115"/>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1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7" grpId="0" animBg="1"/>
      <p:bldP spid="78" grpId="0" animBg="1"/>
      <p:bldP spid="79" grpId="0" animBg="1"/>
      <p:bldP spid="87" grpId="0"/>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1973</TotalTime>
  <Words>1364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2019-11-15T21:00:12Z</dcterms:modified>
</cp:coreProperties>
</file>