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0884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5C9AD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FE4A1E"/>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TURKEY MAP</a:t>
            </a:r>
          </a:p>
          <a:p>
            <a:r>
              <a:rPr lang="en-US" dirty="0">
                <a:solidFill>
                  <a:schemeClr val="bg1"/>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63048"/>
              <a:chOff x="648100" y="3562350"/>
              <a:chExt cx="3096470" cy="914400"/>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62350"/>
                <a:ext cx="152400" cy="914400"/>
              </a:xfrm>
              <a:prstGeom prst="rect">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FE4A1E"/>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5C9AD3"/>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chemeClr val="bg1">
                      <a:lumMod val="85000"/>
                    </a:schemeClr>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chemeClr val="bg1">
                      <a:lumMod val="85000"/>
                    </a:schemeClr>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b="1" dirty="0">
                <a:solidFill>
                  <a:schemeClr val="bg1"/>
                </a:solidFill>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C3F22EF5-9C90-4B38-952A-55CA62F99F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776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1243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2018-09-01T21:27:24Z</dcterms:modified>
</cp:coreProperties>
</file>