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39394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3" name="Straight Arrow Connector 62">
            <a:extLst>
              <a:ext uri="{FF2B5EF4-FFF2-40B4-BE49-F238E27FC236}">
                <a16:creationId xmlns:a16="http://schemas.microsoft.com/office/drawing/2014/main" id="{82543765-7A66-481E-9870-478C13BD770D}"/>
              </a:ext>
            </a:extLst>
          </p:cNvPr>
          <p:cNvCxnSpPr>
            <a:cxnSpLocks/>
            <a:endCxn id="50" idx="4"/>
          </p:cNvCxnSpPr>
          <p:nvPr/>
        </p:nvCxnSpPr>
        <p:spPr>
          <a:xfrm flipV="1">
            <a:off x="4731695" y="2088715"/>
            <a:ext cx="923571" cy="918302"/>
          </a:xfrm>
          <a:prstGeom prst="straightConnector1">
            <a:avLst/>
          </a:prstGeom>
          <a:ln>
            <a:solidFill>
              <a:schemeClr val="bg2">
                <a:lumMod val="10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B928CA1C-C361-4AF7-99B5-3C52ACE455C2}"/>
              </a:ext>
            </a:extLst>
          </p:cNvPr>
          <p:cNvCxnSpPr>
            <a:cxnSpLocks/>
            <a:endCxn id="54" idx="4"/>
          </p:cNvCxnSpPr>
          <p:nvPr/>
        </p:nvCxnSpPr>
        <p:spPr>
          <a:xfrm flipV="1">
            <a:off x="4684985" y="3125256"/>
            <a:ext cx="834822" cy="195419"/>
          </a:xfrm>
          <a:prstGeom prst="straightConnector1">
            <a:avLst/>
          </a:prstGeom>
          <a:ln>
            <a:solidFill>
              <a:schemeClr val="bg2">
                <a:lumMod val="10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723C9F6A-2246-4BFC-8684-7DB05A573428}"/>
              </a:ext>
            </a:extLst>
          </p:cNvPr>
          <p:cNvCxnSpPr>
            <a:cxnSpLocks/>
            <a:endCxn id="58" idx="4"/>
          </p:cNvCxnSpPr>
          <p:nvPr/>
        </p:nvCxnSpPr>
        <p:spPr>
          <a:xfrm>
            <a:off x="4790413" y="3521301"/>
            <a:ext cx="780148" cy="403358"/>
          </a:xfrm>
          <a:prstGeom prst="straightConnector1">
            <a:avLst/>
          </a:prstGeom>
          <a:ln>
            <a:solidFill>
              <a:schemeClr val="bg2">
                <a:lumMod val="10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525C5A95-CA03-4394-9DF0-B81565463A26}"/>
              </a:ext>
            </a:extLst>
          </p:cNvPr>
          <p:cNvCxnSpPr>
            <a:cxnSpLocks/>
            <a:endCxn id="62" idx="4"/>
          </p:cNvCxnSpPr>
          <p:nvPr/>
        </p:nvCxnSpPr>
        <p:spPr>
          <a:xfrm>
            <a:off x="4787199" y="3818797"/>
            <a:ext cx="952285" cy="1235361"/>
          </a:xfrm>
          <a:prstGeom prst="straightConnector1">
            <a:avLst/>
          </a:prstGeom>
          <a:ln>
            <a:solidFill>
              <a:schemeClr val="bg2">
                <a:lumMod val="10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6B2D5526-1C5F-406A-BEAA-690C4D7126C1}"/>
              </a:ext>
            </a:extLst>
          </p:cNvPr>
          <p:cNvSpPr/>
          <p:nvPr/>
        </p:nvSpPr>
        <p:spPr>
          <a:xfrm rot="16200000">
            <a:off x="2895600" y="4381500"/>
            <a:ext cx="304801" cy="838200"/>
          </a:xfrm>
          <a:custGeom>
            <a:avLst/>
            <a:gdLst>
              <a:gd name="connsiteX0" fmla="*/ 304801 w 304801"/>
              <a:gd name="connsiteY0" fmla="*/ 0 h 838200"/>
              <a:gd name="connsiteX1" fmla="*/ 304801 w 304801"/>
              <a:gd name="connsiteY1" fmla="*/ 838200 h 838200"/>
              <a:gd name="connsiteX2" fmla="*/ 139703 w 304801"/>
              <a:gd name="connsiteY2" fmla="*/ 838200 h 838200"/>
              <a:gd name="connsiteX3" fmla="*/ 0 w 304801"/>
              <a:gd name="connsiteY3" fmla="*/ 698497 h 838200"/>
              <a:gd name="connsiteX4" fmla="*/ 0 w 304801"/>
              <a:gd name="connsiteY4" fmla="*/ 139703 h 838200"/>
              <a:gd name="connsiteX5" fmla="*/ 139703 w 304801"/>
              <a:gd name="connsiteY5" fmla="*/ 0 h 83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01" h="838200">
                <a:moveTo>
                  <a:pt x="304801" y="0"/>
                </a:moveTo>
                <a:lnTo>
                  <a:pt x="304801" y="838200"/>
                </a:lnTo>
                <a:lnTo>
                  <a:pt x="139703" y="838200"/>
                </a:lnTo>
                <a:cubicBezTo>
                  <a:pt x="62547" y="838200"/>
                  <a:pt x="0" y="775653"/>
                  <a:pt x="0" y="698497"/>
                </a:cubicBezTo>
                <a:lnTo>
                  <a:pt x="0" y="139703"/>
                </a:lnTo>
                <a:cubicBezTo>
                  <a:pt x="0" y="62547"/>
                  <a:pt x="62547" y="0"/>
                  <a:pt x="139703"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ACDE42D-3FB0-48B8-9C3D-18D42748465E}"/>
              </a:ext>
            </a:extLst>
          </p:cNvPr>
          <p:cNvSpPr/>
          <p:nvPr/>
        </p:nvSpPr>
        <p:spPr>
          <a:xfrm>
            <a:off x="1937623" y="5029200"/>
            <a:ext cx="2220754" cy="304801"/>
          </a:xfrm>
          <a:custGeom>
            <a:avLst/>
            <a:gdLst>
              <a:gd name="connsiteX0" fmla="*/ 165103 w 2220754"/>
              <a:gd name="connsiteY0" fmla="*/ 0 h 304801"/>
              <a:gd name="connsiteX1" fmla="*/ 2055651 w 2220754"/>
              <a:gd name="connsiteY1" fmla="*/ 0 h 304801"/>
              <a:gd name="connsiteX2" fmla="*/ 2220754 w 2220754"/>
              <a:gd name="connsiteY2" fmla="*/ 165103 h 304801"/>
              <a:gd name="connsiteX3" fmla="*/ 2220754 w 2220754"/>
              <a:gd name="connsiteY3" fmla="*/ 304801 h 304801"/>
              <a:gd name="connsiteX4" fmla="*/ 0 w 2220754"/>
              <a:gd name="connsiteY4" fmla="*/ 304801 h 304801"/>
              <a:gd name="connsiteX5" fmla="*/ 0 w 2220754"/>
              <a:gd name="connsiteY5" fmla="*/ 165103 h 304801"/>
              <a:gd name="connsiteX6" fmla="*/ 165103 w 2220754"/>
              <a:gd name="connsiteY6" fmla="*/ 0 h 304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20754" h="304801">
                <a:moveTo>
                  <a:pt x="165103" y="0"/>
                </a:moveTo>
                <a:lnTo>
                  <a:pt x="2055651" y="0"/>
                </a:lnTo>
                <a:cubicBezTo>
                  <a:pt x="2146835" y="0"/>
                  <a:pt x="2220754" y="73919"/>
                  <a:pt x="2220754" y="165103"/>
                </a:cubicBezTo>
                <a:lnTo>
                  <a:pt x="2220754" y="304801"/>
                </a:lnTo>
                <a:lnTo>
                  <a:pt x="0" y="304801"/>
                </a:lnTo>
                <a:lnTo>
                  <a:pt x="0" y="165103"/>
                </a:lnTo>
                <a:cubicBezTo>
                  <a:pt x="0" y="73919"/>
                  <a:pt x="73919" y="0"/>
                  <a:pt x="165103"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0FE3B625-02D0-4A33-B28A-65EF76F5094D}"/>
              </a:ext>
            </a:extLst>
          </p:cNvPr>
          <p:cNvSpPr/>
          <p:nvPr/>
        </p:nvSpPr>
        <p:spPr>
          <a:xfrm>
            <a:off x="1295400" y="1905000"/>
            <a:ext cx="3505200" cy="274320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Rounded Corners 15">
            <a:extLst>
              <a:ext uri="{FF2B5EF4-FFF2-40B4-BE49-F238E27FC236}">
                <a16:creationId xmlns:a16="http://schemas.microsoft.com/office/drawing/2014/main" id="{8BC6AF0A-0878-4CAB-842E-6F66C4952B1F}"/>
              </a:ext>
            </a:extLst>
          </p:cNvPr>
          <p:cNvSpPr>
            <a:spLocks noChangeAspect="1"/>
          </p:cNvSpPr>
          <p:nvPr/>
        </p:nvSpPr>
        <p:spPr>
          <a:xfrm>
            <a:off x="1539240" y="2164614"/>
            <a:ext cx="3017520" cy="1939834"/>
          </a:xfrm>
          <a:prstGeom prst="roundRect">
            <a:avLst/>
          </a:prstGeom>
          <a:blipFill dpi="0" rotWithShape="1">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BBF5E10F-E26E-4801-9471-BF439F3AE68C}"/>
              </a:ext>
            </a:extLst>
          </p:cNvPr>
          <p:cNvSpPr txBox="1">
            <a:spLocks noChangeArrowheads="1"/>
          </p:cNvSpPr>
          <p:nvPr/>
        </p:nvSpPr>
        <p:spPr bwMode="auto">
          <a:xfrm flipH="1">
            <a:off x="6934200" y="1115749"/>
            <a:ext cx="3937093" cy="907941"/>
          </a:xfrm>
          <a:prstGeom prst="rect">
            <a:avLst/>
          </a:prstGeom>
          <a:noFill/>
          <a:ln w="9525">
            <a:noFill/>
            <a:miter lim="800000"/>
            <a:headEnd/>
            <a:tailEnd/>
          </a:ln>
        </p:spPr>
        <p:txBody>
          <a:bodyPr wrap="square" lIns="60960" tIns="30480" rIns="60960" bIns="30480">
            <a:spAutoFit/>
          </a:bodyPr>
          <a:lstStyle/>
          <a:p>
            <a:r>
              <a:rPr lang="en-US" sz="1400" dirty="0">
                <a:solidFill>
                  <a:srgbClr val="34738D"/>
                </a:solidFill>
                <a:latin typeface="Bernard MT Condensed" panose="02050806060905020404" pitchFamily="18" charset="0"/>
              </a:rPr>
              <a:t>LOREM IPSUM</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0" name="Freeform: Shape 49">
            <a:extLst>
              <a:ext uri="{FF2B5EF4-FFF2-40B4-BE49-F238E27FC236}">
                <a16:creationId xmlns:a16="http://schemas.microsoft.com/office/drawing/2014/main" id="{84949F89-EA29-4903-A9C4-FF05B1BF22E6}"/>
              </a:ext>
            </a:extLst>
          </p:cNvPr>
          <p:cNvSpPr>
            <a:spLocks noChangeAspect="1"/>
          </p:cNvSpPr>
          <p:nvPr/>
        </p:nvSpPr>
        <p:spPr bwMode="auto">
          <a:xfrm rot="2880000" flipV="1">
            <a:off x="5585406" y="1013358"/>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34738D"/>
          </a:solidFill>
          <a:ln w="19050">
            <a:no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53" name="Text Box 10">
            <a:extLst>
              <a:ext uri="{FF2B5EF4-FFF2-40B4-BE49-F238E27FC236}">
                <a16:creationId xmlns:a16="http://schemas.microsoft.com/office/drawing/2014/main" id="{71AA17FC-CEC6-41C6-A7D6-8C67E51CE330}"/>
              </a:ext>
            </a:extLst>
          </p:cNvPr>
          <p:cNvSpPr txBox="1">
            <a:spLocks noChangeArrowheads="1"/>
          </p:cNvSpPr>
          <p:nvPr/>
        </p:nvSpPr>
        <p:spPr bwMode="auto">
          <a:xfrm flipH="1">
            <a:off x="6945086" y="2472109"/>
            <a:ext cx="3937093" cy="907941"/>
          </a:xfrm>
          <a:prstGeom prst="rect">
            <a:avLst/>
          </a:prstGeom>
          <a:noFill/>
          <a:ln w="9525">
            <a:noFill/>
            <a:miter lim="800000"/>
            <a:headEnd/>
            <a:tailEnd/>
          </a:ln>
        </p:spPr>
        <p:txBody>
          <a:bodyPr wrap="square" lIns="60960" tIns="30480" rIns="60960" bIns="30480">
            <a:spAutoFit/>
          </a:bodyPr>
          <a:lstStyle/>
          <a:p>
            <a:r>
              <a:rPr lang="en-US" sz="1400" dirty="0">
                <a:solidFill>
                  <a:srgbClr val="189A80"/>
                </a:solidFill>
                <a:latin typeface="Bernard MT Condensed" panose="02050806060905020404" pitchFamily="18" charset="0"/>
              </a:rPr>
              <a:t>LOREM IPSUM</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4" name="Freeform: Shape 53">
            <a:extLst>
              <a:ext uri="{FF2B5EF4-FFF2-40B4-BE49-F238E27FC236}">
                <a16:creationId xmlns:a16="http://schemas.microsoft.com/office/drawing/2014/main" id="{E0596128-1C2D-47BB-ABA2-86538B636DA7}"/>
              </a:ext>
            </a:extLst>
          </p:cNvPr>
          <p:cNvSpPr>
            <a:spLocks noChangeAspect="1"/>
          </p:cNvSpPr>
          <p:nvPr/>
        </p:nvSpPr>
        <p:spPr bwMode="auto">
          <a:xfrm rot="4560000" flipV="1">
            <a:off x="5596291" y="2325134"/>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189A80"/>
          </a:solidFill>
          <a:ln w="19050">
            <a:no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57" name="Text Box 10">
            <a:extLst>
              <a:ext uri="{FF2B5EF4-FFF2-40B4-BE49-F238E27FC236}">
                <a16:creationId xmlns:a16="http://schemas.microsoft.com/office/drawing/2014/main" id="{DA95EFD4-78D4-4475-ADDA-5FEF1355FF99}"/>
              </a:ext>
            </a:extLst>
          </p:cNvPr>
          <p:cNvSpPr txBox="1">
            <a:spLocks noChangeArrowheads="1"/>
          </p:cNvSpPr>
          <p:nvPr/>
        </p:nvSpPr>
        <p:spPr bwMode="auto">
          <a:xfrm flipH="1">
            <a:off x="6934200" y="3843709"/>
            <a:ext cx="3937093" cy="907941"/>
          </a:xfrm>
          <a:prstGeom prst="rect">
            <a:avLst/>
          </a:prstGeom>
          <a:noFill/>
          <a:ln w="9525">
            <a:noFill/>
            <a:miter lim="800000"/>
            <a:headEnd/>
            <a:tailEnd/>
          </a:ln>
        </p:spPr>
        <p:txBody>
          <a:bodyPr wrap="square" lIns="60960" tIns="30480" rIns="60960" bIns="30480">
            <a:spAutoFit/>
          </a:bodyPr>
          <a:lstStyle/>
          <a:p>
            <a:r>
              <a:rPr lang="en-US" sz="1400" dirty="0">
                <a:solidFill>
                  <a:srgbClr val="EF9D27"/>
                </a:solidFill>
                <a:latin typeface="Bernard MT Condensed" panose="02050806060905020404" pitchFamily="18" charset="0"/>
              </a:rPr>
              <a:t>LOREM IPSUM</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8" name="Freeform: Shape 57">
            <a:extLst>
              <a:ext uri="{FF2B5EF4-FFF2-40B4-BE49-F238E27FC236}">
                <a16:creationId xmlns:a16="http://schemas.microsoft.com/office/drawing/2014/main" id="{91148DC2-B4F7-4A04-A423-1D2B43D979AB}"/>
              </a:ext>
            </a:extLst>
          </p:cNvPr>
          <p:cNvSpPr>
            <a:spLocks noChangeAspect="1"/>
          </p:cNvSpPr>
          <p:nvPr/>
        </p:nvSpPr>
        <p:spPr bwMode="auto">
          <a:xfrm rot="7140000" flipV="1">
            <a:off x="5585405" y="3592742"/>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EF9D27"/>
          </a:solidFill>
          <a:ln w="19050">
            <a:no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61" name="Text Box 10">
            <a:extLst>
              <a:ext uri="{FF2B5EF4-FFF2-40B4-BE49-F238E27FC236}">
                <a16:creationId xmlns:a16="http://schemas.microsoft.com/office/drawing/2014/main" id="{72A67C3F-5A12-4C89-80B0-2967C424C756}"/>
              </a:ext>
            </a:extLst>
          </p:cNvPr>
          <p:cNvSpPr txBox="1">
            <a:spLocks noChangeArrowheads="1"/>
          </p:cNvSpPr>
          <p:nvPr/>
        </p:nvSpPr>
        <p:spPr bwMode="auto">
          <a:xfrm flipH="1">
            <a:off x="6945086" y="5139109"/>
            <a:ext cx="3937093" cy="907941"/>
          </a:xfrm>
          <a:prstGeom prst="rect">
            <a:avLst/>
          </a:prstGeom>
          <a:noFill/>
          <a:ln w="9525">
            <a:noFill/>
            <a:miter lim="800000"/>
            <a:headEnd/>
            <a:tailEnd/>
          </a:ln>
        </p:spPr>
        <p:txBody>
          <a:bodyPr wrap="square" lIns="60960" tIns="30480" rIns="60960" bIns="30480">
            <a:spAutoFit/>
          </a:bodyPr>
          <a:lstStyle/>
          <a:p>
            <a:r>
              <a:rPr lang="en-US" sz="1400" dirty="0">
                <a:solidFill>
                  <a:srgbClr val="D34132"/>
                </a:solidFill>
                <a:latin typeface="Bernard MT Condensed" panose="02050806060905020404" pitchFamily="18" charset="0"/>
              </a:rPr>
              <a:t>LOREM IPSUM</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62" name="Freeform: Shape 61">
            <a:extLst>
              <a:ext uri="{FF2B5EF4-FFF2-40B4-BE49-F238E27FC236}">
                <a16:creationId xmlns:a16="http://schemas.microsoft.com/office/drawing/2014/main" id="{B896829F-0798-40FA-B364-6FA58A22BE2B}"/>
              </a:ext>
            </a:extLst>
          </p:cNvPr>
          <p:cNvSpPr>
            <a:spLocks noChangeAspect="1"/>
          </p:cNvSpPr>
          <p:nvPr/>
        </p:nvSpPr>
        <p:spPr bwMode="auto">
          <a:xfrm rot="8460000" flipV="1">
            <a:off x="5596291" y="4910582"/>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D34132"/>
          </a:solidFill>
          <a:ln w="19050">
            <a:no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85" name="Freeform 370">
            <a:extLst>
              <a:ext uri="{FF2B5EF4-FFF2-40B4-BE49-F238E27FC236}">
                <a16:creationId xmlns:a16="http://schemas.microsoft.com/office/drawing/2014/main" id="{C2783BD3-5C8B-4605-946F-FD1B7A812CA0}"/>
              </a:ext>
            </a:extLst>
          </p:cNvPr>
          <p:cNvSpPr>
            <a:spLocks noChangeAspect="1" noEditPoints="1"/>
          </p:cNvSpPr>
          <p:nvPr/>
        </p:nvSpPr>
        <p:spPr bwMode="auto">
          <a:xfrm>
            <a:off x="5970498" y="5424095"/>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364">
            <a:extLst>
              <a:ext uri="{FF2B5EF4-FFF2-40B4-BE49-F238E27FC236}">
                <a16:creationId xmlns:a16="http://schemas.microsoft.com/office/drawing/2014/main" id="{727CF409-98F9-4825-9EDA-D6642FCE4490}"/>
              </a:ext>
            </a:extLst>
          </p:cNvPr>
          <p:cNvSpPr>
            <a:spLocks noChangeAspect="1" noEditPoints="1"/>
          </p:cNvSpPr>
          <p:nvPr/>
        </p:nvSpPr>
        <p:spPr bwMode="auto">
          <a:xfrm>
            <a:off x="6000947" y="2767556"/>
            <a:ext cx="395481"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381">
            <a:extLst>
              <a:ext uri="{FF2B5EF4-FFF2-40B4-BE49-F238E27FC236}">
                <a16:creationId xmlns:a16="http://schemas.microsoft.com/office/drawing/2014/main" id="{5F100505-7315-414D-A64F-F7323D8B2444}"/>
              </a:ext>
            </a:extLst>
          </p:cNvPr>
          <p:cNvSpPr>
            <a:spLocks noChangeAspect="1" noEditPoints="1"/>
          </p:cNvSpPr>
          <p:nvPr/>
        </p:nvSpPr>
        <p:spPr bwMode="auto">
          <a:xfrm>
            <a:off x="6028260" y="4052495"/>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374">
            <a:extLst>
              <a:ext uri="{FF2B5EF4-FFF2-40B4-BE49-F238E27FC236}">
                <a16:creationId xmlns:a16="http://schemas.microsoft.com/office/drawing/2014/main" id="{6124A136-2F52-4E67-95D1-AB96BB7F7DB1}"/>
              </a:ext>
            </a:extLst>
          </p:cNvPr>
          <p:cNvSpPr>
            <a:spLocks noChangeAspect="1" noEditPoints="1"/>
          </p:cNvSpPr>
          <p:nvPr/>
        </p:nvSpPr>
        <p:spPr bwMode="auto">
          <a:xfrm>
            <a:off x="5969842" y="1299178"/>
            <a:ext cx="457200" cy="491757"/>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9" name="TextBox 88">
            <a:extLst>
              <a:ext uri="{FF2B5EF4-FFF2-40B4-BE49-F238E27FC236}">
                <a16:creationId xmlns:a16="http://schemas.microsoft.com/office/drawing/2014/main" id="{6ECF4C81-9378-442D-ADD6-2002FF7F406E}"/>
              </a:ext>
            </a:extLst>
          </p:cNvPr>
          <p:cNvSpPr txBox="1"/>
          <p:nvPr/>
        </p:nvSpPr>
        <p:spPr>
          <a:xfrm>
            <a:off x="739213" y="5487291"/>
            <a:ext cx="4461380" cy="1046440"/>
          </a:xfrm>
          <a:prstGeom prst="rect">
            <a:avLst/>
          </a:prstGeom>
          <a:noFill/>
        </p:spPr>
        <p:txBody>
          <a:bodyPr wrap="square" rtlCol="0">
            <a:spAutoFit/>
          </a:bodyPr>
          <a:lstStyle/>
          <a:p>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p:txBody>
      </p:sp>
      <p:pic>
        <p:nvPicPr>
          <p:cNvPr id="24" name="Picture 23">
            <a:hlinkClick r:id="rId3"/>
            <a:extLst>
              <a:ext uri="{FF2B5EF4-FFF2-40B4-BE49-F238E27FC236}">
                <a16:creationId xmlns:a16="http://schemas.microsoft.com/office/drawing/2014/main" id="{6E0DE202-C877-4683-8BB7-446D56AEF8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3759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p:cTn id="24" dur="500" fill="hold"/>
                                        <p:tgtEl>
                                          <p:spTgt spid="16"/>
                                        </p:tgtEl>
                                        <p:attrNameLst>
                                          <p:attrName>ppt_w</p:attrName>
                                        </p:attrNameLst>
                                      </p:cBhvr>
                                      <p:tavLst>
                                        <p:tav tm="0">
                                          <p:val>
                                            <p:fltVal val="0"/>
                                          </p:val>
                                        </p:tav>
                                        <p:tav tm="100000">
                                          <p:val>
                                            <p:strVal val="#ppt_w"/>
                                          </p:val>
                                        </p:tav>
                                      </p:tavLst>
                                    </p:anim>
                                    <p:anim calcmode="lin" valueType="num">
                                      <p:cBhvr>
                                        <p:cTn id="25" dur="500" fill="hold"/>
                                        <p:tgtEl>
                                          <p:spTgt spid="16"/>
                                        </p:tgtEl>
                                        <p:attrNameLst>
                                          <p:attrName>ppt_h</p:attrName>
                                        </p:attrNameLst>
                                      </p:cBhvr>
                                      <p:tavLst>
                                        <p:tav tm="0">
                                          <p:val>
                                            <p:fltVal val="0"/>
                                          </p:val>
                                        </p:tav>
                                        <p:tav tm="100000">
                                          <p:val>
                                            <p:strVal val="#ppt_h"/>
                                          </p:val>
                                        </p:tav>
                                      </p:tavLst>
                                    </p:anim>
                                    <p:animEffect transition="in" filter="fade">
                                      <p:cBhvr>
                                        <p:cTn id="26" dur="500"/>
                                        <p:tgtEl>
                                          <p:spTgt spid="16"/>
                                        </p:tgtEl>
                                      </p:cBhvr>
                                    </p:animEffect>
                                  </p:childTnLst>
                                </p:cTn>
                              </p:par>
                            </p:childTnLst>
                          </p:cTn>
                        </p:par>
                        <p:par>
                          <p:cTn id="27" fill="hold">
                            <p:stCondLst>
                              <p:cond delay="2000"/>
                            </p:stCondLst>
                            <p:childTnLst>
                              <p:par>
                                <p:cTn id="28" presetID="42" presetClass="entr" presetSubtype="0" fill="hold" nodeType="afterEffect">
                                  <p:stCondLst>
                                    <p:cond delay="0"/>
                                  </p:stCondLst>
                                  <p:childTnLst>
                                    <p:set>
                                      <p:cBhvr>
                                        <p:cTn id="29" dur="1" fill="hold">
                                          <p:stCondLst>
                                            <p:cond delay="0"/>
                                          </p:stCondLst>
                                        </p:cTn>
                                        <p:tgtEl>
                                          <p:spTgt spid="89">
                                            <p:txEl>
                                              <p:pRg st="0" end="0"/>
                                            </p:txEl>
                                          </p:spTgt>
                                        </p:tgtEl>
                                        <p:attrNameLst>
                                          <p:attrName>style.visibility</p:attrName>
                                        </p:attrNameLst>
                                      </p:cBhvr>
                                      <p:to>
                                        <p:strVal val="visible"/>
                                      </p:to>
                                    </p:set>
                                    <p:animEffect transition="in" filter="fade">
                                      <p:cBhvr>
                                        <p:cTn id="30" dur="1000"/>
                                        <p:tgtEl>
                                          <p:spTgt spid="89">
                                            <p:txEl>
                                              <p:pRg st="0" end="0"/>
                                            </p:txEl>
                                          </p:spTgt>
                                        </p:tgtEl>
                                      </p:cBhvr>
                                    </p:animEffect>
                                    <p:anim calcmode="lin" valueType="num">
                                      <p:cBhvr>
                                        <p:cTn id="31" dur="1000" fill="hold"/>
                                        <p:tgtEl>
                                          <p:spTgt spid="89">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9">
                                            <p:txEl>
                                              <p:pRg st="0" end="0"/>
                                            </p:txEl>
                                          </p:spTgt>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22" presetClass="entr" presetSubtype="4" fill="hold" nodeType="after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wipe(down)">
                                      <p:cBhvr>
                                        <p:cTn id="36" dur="1000"/>
                                        <p:tgtEl>
                                          <p:spTgt spid="63"/>
                                        </p:tgtEl>
                                      </p:cBhvr>
                                    </p:animEffect>
                                  </p:childTnLst>
                                </p:cTn>
                              </p:par>
                              <p:par>
                                <p:cTn id="37" presetID="47" presetClass="entr" presetSubtype="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fade">
                                      <p:cBhvr>
                                        <p:cTn id="39" dur="1000"/>
                                        <p:tgtEl>
                                          <p:spTgt spid="50"/>
                                        </p:tgtEl>
                                      </p:cBhvr>
                                    </p:animEffect>
                                    <p:anim calcmode="lin" valueType="num">
                                      <p:cBhvr>
                                        <p:cTn id="40" dur="1000" fill="hold"/>
                                        <p:tgtEl>
                                          <p:spTgt spid="50"/>
                                        </p:tgtEl>
                                        <p:attrNameLst>
                                          <p:attrName>ppt_x</p:attrName>
                                        </p:attrNameLst>
                                      </p:cBhvr>
                                      <p:tavLst>
                                        <p:tav tm="0">
                                          <p:val>
                                            <p:strVal val="#ppt_x"/>
                                          </p:val>
                                        </p:tav>
                                        <p:tav tm="100000">
                                          <p:val>
                                            <p:strVal val="#ppt_x"/>
                                          </p:val>
                                        </p:tav>
                                      </p:tavLst>
                                    </p:anim>
                                    <p:anim calcmode="lin" valueType="num">
                                      <p:cBhvr>
                                        <p:cTn id="41" dur="1000" fill="hold"/>
                                        <p:tgtEl>
                                          <p:spTgt spid="50"/>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88"/>
                                        </p:tgtEl>
                                        <p:attrNameLst>
                                          <p:attrName>style.visibility</p:attrName>
                                        </p:attrNameLst>
                                      </p:cBhvr>
                                      <p:to>
                                        <p:strVal val="visible"/>
                                      </p:to>
                                    </p:set>
                                    <p:animEffect transition="in" filter="fade">
                                      <p:cBhvr>
                                        <p:cTn id="44" dur="1000"/>
                                        <p:tgtEl>
                                          <p:spTgt spid="88"/>
                                        </p:tgtEl>
                                      </p:cBhvr>
                                    </p:animEffect>
                                    <p:anim calcmode="lin" valueType="num">
                                      <p:cBhvr>
                                        <p:cTn id="45" dur="1000" fill="hold"/>
                                        <p:tgtEl>
                                          <p:spTgt spid="88"/>
                                        </p:tgtEl>
                                        <p:attrNameLst>
                                          <p:attrName>ppt_x</p:attrName>
                                        </p:attrNameLst>
                                      </p:cBhvr>
                                      <p:tavLst>
                                        <p:tav tm="0">
                                          <p:val>
                                            <p:strVal val="#ppt_x"/>
                                          </p:val>
                                        </p:tav>
                                        <p:tav tm="100000">
                                          <p:val>
                                            <p:strVal val="#ppt_x"/>
                                          </p:val>
                                        </p:tav>
                                      </p:tavLst>
                                    </p:anim>
                                    <p:anim calcmode="lin" valueType="num">
                                      <p:cBhvr>
                                        <p:cTn id="46" dur="1000" fill="hold"/>
                                        <p:tgtEl>
                                          <p:spTgt spid="88"/>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22" presetClass="entr" presetSubtype="8" fill="hold" nodeType="afterEffect">
                                  <p:stCondLst>
                                    <p:cond delay="0"/>
                                  </p:stCondLst>
                                  <p:childTnLst>
                                    <p:set>
                                      <p:cBhvr>
                                        <p:cTn id="49" dur="1" fill="hold">
                                          <p:stCondLst>
                                            <p:cond delay="0"/>
                                          </p:stCondLst>
                                        </p:cTn>
                                        <p:tgtEl>
                                          <p:spTgt spid="66"/>
                                        </p:tgtEl>
                                        <p:attrNameLst>
                                          <p:attrName>style.visibility</p:attrName>
                                        </p:attrNameLst>
                                      </p:cBhvr>
                                      <p:to>
                                        <p:strVal val="visible"/>
                                      </p:to>
                                    </p:set>
                                    <p:animEffect transition="in" filter="wipe(left)">
                                      <p:cBhvr>
                                        <p:cTn id="50" dur="1000"/>
                                        <p:tgtEl>
                                          <p:spTgt spid="66"/>
                                        </p:tgtEl>
                                      </p:cBhvr>
                                    </p:animEffect>
                                  </p:childTnLst>
                                </p:cTn>
                              </p:par>
                              <p:par>
                                <p:cTn id="51" presetID="47" presetClass="entr" presetSubtype="0" fill="hold" grpId="0" nodeType="with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fade">
                                      <p:cBhvr>
                                        <p:cTn id="53" dur="1000"/>
                                        <p:tgtEl>
                                          <p:spTgt spid="54"/>
                                        </p:tgtEl>
                                      </p:cBhvr>
                                    </p:animEffect>
                                    <p:anim calcmode="lin" valueType="num">
                                      <p:cBhvr>
                                        <p:cTn id="54" dur="1000" fill="hold"/>
                                        <p:tgtEl>
                                          <p:spTgt spid="54"/>
                                        </p:tgtEl>
                                        <p:attrNameLst>
                                          <p:attrName>ppt_x</p:attrName>
                                        </p:attrNameLst>
                                      </p:cBhvr>
                                      <p:tavLst>
                                        <p:tav tm="0">
                                          <p:val>
                                            <p:strVal val="#ppt_x"/>
                                          </p:val>
                                        </p:tav>
                                        <p:tav tm="100000">
                                          <p:val>
                                            <p:strVal val="#ppt_x"/>
                                          </p:val>
                                        </p:tav>
                                      </p:tavLst>
                                    </p:anim>
                                    <p:anim calcmode="lin" valueType="num">
                                      <p:cBhvr>
                                        <p:cTn id="55" dur="1000" fill="hold"/>
                                        <p:tgtEl>
                                          <p:spTgt spid="54"/>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86"/>
                                        </p:tgtEl>
                                        <p:attrNameLst>
                                          <p:attrName>style.visibility</p:attrName>
                                        </p:attrNameLst>
                                      </p:cBhvr>
                                      <p:to>
                                        <p:strVal val="visible"/>
                                      </p:to>
                                    </p:set>
                                    <p:animEffect transition="in" filter="fade">
                                      <p:cBhvr>
                                        <p:cTn id="58" dur="1000"/>
                                        <p:tgtEl>
                                          <p:spTgt spid="86"/>
                                        </p:tgtEl>
                                      </p:cBhvr>
                                    </p:animEffect>
                                    <p:anim calcmode="lin" valueType="num">
                                      <p:cBhvr>
                                        <p:cTn id="59" dur="1000" fill="hold"/>
                                        <p:tgtEl>
                                          <p:spTgt spid="86"/>
                                        </p:tgtEl>
                                        <p:attrNameLst>
                                          <p:attrName>ppt_x</p:attrName>
                                        </p:attrNameLst>
                                      </p:cBhvr>
                                      <p:tavLst>
                                        <p:tav tm="0">
                                          <p:val>
                                            <p:strVal val="#ppt_x"/>
                                          </p:val>
                                        </p:tav>
                                        <p:tav tm="100000">
                                          <p:val>
                                            <p:strVal val="#ppt_x"/>
                                          </p:val>
                                        </p:tav>
                                      </p:tavLst>
                                    </p:anim>
                                    <p:anim calcmode="lin" valueType="num">
                                      <p:cBhvr>
                                        <p:cTn id="60" dur="1000" fill="hold"/>
                                        <p:tgtEl>
                                          <p:spTgt spid="86"/>
                                        </p:tgtEl>
                                        <p:attrNameLst>
                                          <p:attrName>ppt_y</p:attrName>
                                        </p:attrNameLst>
                                      </p:cBhvr>
                                      <p:tavLst>
                                        <p:tav tm="0">
                                          <p:val>
                                            <p:strVal val="#ppt_y-.1"/>
                                          </p:val>
                                        </p:tav>
                                        <p:tav tm="100000">
                                          <p:val>
                                            <p:strVal val="#ppt_y"/>
                                          </p:val>
                                        </p:tav>
                                      </p:tavLst>
                                    </p:anim>
                                  </p:childTnLst>
                                </p:cTn>
                              </p:par>
                            </p:childTnLst>
                          </p:cTn>
                        </p:par>
                        <p:par>
                          <p:cTn id="61" fill="hold">
                            <p:stCondLst>
                              <p:cond delay="5000"/>
                            </p:stCondLst>
                            <p:childTnLst>
                              <p:par>
                                <p:cTn id="62" presetID="22" presetClass="entr" presetSubtype="8" fill="hold" nodeType="afterEffect">
                                  <p:stCondLst>
                                    <p:cond delay="0"/>
                                  </p:stCondLst>
                                  <p:childTnLst>
                                    <p:set>
                                      <p:cBhvr>
                                        <p:cTn id="63" dur="1" fill="hold">
                                          <p:stCondLst>
                                            <p:cond delay="0"/>
                                          </p:stCondLst>
                                        </p:cTn>
                                        <p:tgtEl>
                                          <p:spTgt spid="68"/>
                                        </p:tgtEl>
                                        <p:attrNameLst>
                                          <p:attrName>style.visibility</p:attrName>
                                        </p:attrNameLst>
                                      </p:cBhvr>
                                      <p:to>
                                        <p:strVal val="visible"/>
                                      </p:to>
                                    </p:set>
                                    <p:animEffect transition="in" filter="wipe(left)">
                                      <p:cBhvr>
                                        <p:cTn id="64" dur="1000"/>
                                        <p:tgtEl>
                                          <p:spTgt spid="68"/>
                                        </p:tgtEl>
                                      </p:cBhvr>
                                    </p:animEffect>
                                  </p:childTnLst>
                                </p:cTn>
                              </p:par>
                              <p:par>
                                <p:cTn id="65" presetID="42" presetClass="entr" presetSubtype="0" fill="hold" grpId="0" nodeType="withEffect">
                                  <p:stCondLst>
                                    <p:cond delay="0"/>
                                  </p:stCondLst>
                                  <p:childTnLst>
                                    <p:set>
                                      <p:cBhvr>
                                        <p:cTn id="66" dur="1" fill="hold">
                                          <p:stCondLst>
                                            <p:cond delay="0"/>
                                          </p:stCondLst>
                                        </p:cTn>
                                        <p:tgtEl>
                                          <p:spTgt spid="58"/>
                                        </p:tgtEl>
                                        <p:attrNameLst>
                                          <p:attrName>style.visibility</p:attrName>
                                        </p:attrNameLst>
                                      </p:cBhvr>
                                      <p:to>
                                        <p:strVal val="visible"/>
                                      </p:to>
                                    </p:set>
                                    <p:animEffect transition="in" filter="fade">
                                      <p:cBhvr>
                                        <p:cTn id="67" dur="1000"/>
                                        <p:tgtEl>
                                          <p:spTgt spid="58"/>
                                        </p:tgtEl>
                                      </p:cBhvr>
                                    </p:animEffect>
                                    <p:anim calcmode="lin" valueType="num">
                                      <p:cBhvr>
                                        <p:cTn id="68" dur="1000" fill="hold"/>
                                        <p:tgtEl>
                                          <p:spTgt spid="58"/>
                                        </p:tgtEl>
                                        <p:attrNameLst>
                                          <p:attrName>ppt_x</p:attrName>
                                        </p:attrNameLst>
                                      </p:cBhvr>
                                      <p:tavLst>
                                        <p:tav tm="0">
                                          <p:val>
                                            <p:strVal val="#ppt_x"/>
                                          </p:val>
                                        </p:tav>
                                        <p:tav tm="100000">
                                          <p:val>
                                            <p:strVal val="#ppt_x"/>
                                          </p:val>
                                        </p:tav>
                                      </p:tavLst>
                                    </p:anim>
                                    <p:anim calcmode="lin" valueType="num">
                                      <p:cBhvr>
                                        <p:cTn id="69" dur="1000" fill="hold"/>
                                        <p:tgtEl>
                                          <p:spTgt spid="58"/>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87"/>
                                        </p:tgtEl>
                                        <p:attrNameLst>
                                          <p:attrName>style.visibility</p:attrName>
                                        </p:attrNameLst>
                                      </p:cBhvr>
                                      <p:to>
                                        <p:strVal val="visible"/>
                                      </p:to>
                                    </p:set>
                                    <p:animEffect transition="in" filter="fade">
                                      <p:cBhvr>
                                        <p:cTn id="72" dur="1000"/>
                                        <p:tgtEl>
                                          <p:spTgt spid="87"/>
                                        </p:tgtEl>
                                      </p:cBhvr>
                                    </p:animEffect>
                                    <p:anim calcmode="lin" valueType="num">
                                      <p:cBhvr>
                                        <p:cTn id="73" dur="1000" fill="hold"/>
                                        <p:tgtEl>
                                          <p:spTgt spid="87"/>
                                        </p:tgtEl>
                                        <p:attrNameLst>
                                          <p:attrName>ppt_x</p:attrName>
                                        </p:attrNameLst>
                                      </p:cBhvr>
                                      <p:tavLst>
                                        <p:tav tm="0">
                                          <p:val>
                                            <p:strVal val="#ppt_x"/>
                                          </p:val>
                                        </p:tav>
                                        <p:tav tm="100000">
                                          <p:val>
                                            <p:strVal val="#ppt_x"/>
                                          </p:val>
                                        </p:tav>
                                      </p:tavLst>
                                    </p:anim>
                                    <p:anim calcmode="lin" valueType="num">
                                      <p:cBhvr>
                                        <p:cTn id="74" dur="1000" fill="hold"/>
                                        <p:tgtEl>
                                          <p:spTgt spid="87"/>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22" presetClass="entr" presetSubtype="1" fill="hold" nodeType="afterEffect">
                                  <p:stCondLst>
                                    <p:cond delay="0"/>
                                  </p:stCondLst>
                                  <p:childTnLst>
                                    <p:set>
                                      <p:cBhvr>
                                        <p:cTn id="77" dur="1" fill="hold">
                                          <p:stCondLst>
                                            <p:cond delay="0"/>
                                          </p:stCondLst>
                                        </p:cTn>
                                        <p:tgtEl>
                                          <p:spTgt spid="72"/>
                                        </p:tgtEl>
                                        <p:attrNameLst>
                                          <p:attrName>style.visibility</p:attrName>
                                        </p:attrNameLst>
                                      </p:cBhvr>
                                      <p:to>
                                        <p:strVal val="visible"/>
                                      </p:to>
                                    </p:set>
                                    <p:animEffect transition="in" filter="wipe(up)">
                                      <p:cBhvr>
                                        <p:cTn id="78" dur="1000"/>
                                        <p:tgtEl>
                                          <p:spTgt spid="72"/>
                                        </p:tgtEl>
                                      </p:cBhvr>
                                    </p:animEffect>
                                  </p:childTnLst>
                                </p:cTn>
                              </p:par>
                              <p:par>
                                <p:cTn id="79" presetID="42" presetClass="entr" presetSubtype="0" fill="hold" grpId="0" nodeType="withEffect">
                                  <p:stCondLst>
                                    <p:cond delay="0"/>
                                  </p:stCondLst>
                                  <p:childTnLst>
                                    <p:set>
                                      <p:cBhvr>
                                        <p:cTn id="80" dur="1" fill="hold">
                                          <p:stCondLst>
                                            <p:cond delay="0"/>
                                          </p:stCondLst>
                                        </p:cTn>
                                        <p:tgtEl>
                                          <p:spTgt spid="62"/>
                                        </p:tgtEl>
                                        <p:attrNameLst>
                                          <p:attrName>style.visibility</p:attrName>
                                        </p:attrNameLst>
                                      </p:cBhvr>
                                      <p:to>
                                        <p:strVal val="visible"/>
                                      </p:to>
                                    </p:set>
                                    <p:animEffect transition="in" filter="fade">
                                      <p:cBhvr>
                                        <p:cTn id="81" dur="1000"/>
                                        <p:tgtEl>
                                          <p:spTgt spid="62"/>
                                        </p:tgtEl>
                                      </p:cBhvr>
                                    </p:animEffect>
                                    <p:anim calcmode="lin" valueType="num">
                                      <p:cBhvr>
                                        <p:cTn id="82" dur="1000" fill="hold"/>
                                        <p:tgtEl>
                                          <p:spTgt spid="62"/>
                                        </p:tgtEl>
                                        <p:attrNameLst>
                                          <p:attrName>ppt_x</p:attrName>
                                        </p:attrNameLst>
                                      </p:cBhvr>
                                      <p:tavLst>
                                        <p:tav tm="0">
                                          <p:val>
                                            <p:strVal val="#ppt_x"/>
                                          </p:val>
                                        </p:tav>
                                        <p:tav tm="100000">
                                          <p:val>
                                            <p:strVal val="#ppt_x"/>
                                          </p:val>
                                        </p:tav>
                                      </p:tavLst>
                                    </p:anim>
                                    <p:anim calcmode="lin" valueType="num">
                                      <p:cBhvr>
                                        <p:cTn id="83" dur="1000" fill="hold"/>
                                        <p:tgtEl>
                                          <p:spTgt spid="62"/>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85"/>
                                        </p:tgtEl>
                                        <p:attrNameLst>
                                          <p:attrName>style.visibility</p:attrName>
                                        </p:attrNameLst>
                                      </p:cBhvr>
                                      <p:to>
                                        <p:strVal val="visible"/>
                                      </p:to>
                                    </p:set>
                                    <p:animEffect transition="in" filter="fade">
                                      <p:cBhvr>
                                        <p:cTn id="86" dur="1000"/>
                                        <p:tgtEl>
                                          <p:spTgt spid="85"/>
                                        </p:tgtEl>
                                      </p:cBhvr>
                                    </p:animEffect>
                                    <p:anim calcmode="lin" valueType="num">
                                      <p:cBhvr>
                                        <p:cTn id="87" dur="1000" fill="hold"/>
                                        <p:tgtEl>
                                          <p:spTgt spid="85"/>
                                        </p:tgtEl>
                                        <p:attrNameLst>
                                          <p:attrName>ppt_x</p:attrName>
                                        </p:attrNameLst>
                                      </p:cBhvr>
                                      <p:tavLst>
                                        <p:tav tm="0">
                                          <p:val>
                                            <p:strVal val="#ppt_x"/>
                                          </p:val>
                                        </p:tav>
                                        <p:tav tm="100000">
                                          <p:val>
                                            <p:strVal val="#ppt_x"/>
                                          </p:val>
                                        </p:tav>
                                      </p:tavLst>
                                    </p:anim>
                                    <p:anim calcmode="lin" valueType="num">
                                      <p:cBhvr>
                                        <p:cTn id="88" dur="1000" fill="hold"/>
                                        <p:tgtEl>
                                          <p:spTgt spid="8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P spid="7" grpId="0" animBg="1"/>
      <p:bldP spid="16" grpId="0" animBg="1"/>
      <p:bldP spid="50" grpId="0" animBg="1"/>
      <p:bldP spid="54" grpId="0" animBg="1"/>
      <p:bldP spid="58" grpId="0" animBg="1"/>
      <p:bldP spid="62" grpId="0" animBg="1"/>
      <p:bldP spid="85" grpId="0" animBg="1"/>
      <p:bldP spid="86" grpId="0" animBg="1"/>
      <p:bldP spid="87" grpId="0" animBg="1"/>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1964</TotalTime>
  <Words>1406</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2019-11-15T20:51:43Z</dcterms:modified>
</cp:coreProperties>
</file>