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917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189A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EF9D2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pic>
        <p:nvPicPr>
          <p:cNvPr id="24" name="Picture 23">
            <a:hlinkClick r:id="rId3"/>
            <a:extLst>
              <a:ext uri="{FF2B5EF4-FFF2-40B4-BE49-F238E27FC236}">
                <a16:creationId xmlns:a16="http://schemas.microsoft.com/office/drawing/2014/main" id="{9689193D-6255-4437-B7D3-054D641AC1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2019-11-15T20:50:46Z</dcterms:modified>
</cp:coreProperties>
</file>