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9901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1C5B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07" name="Picture 106">
            <a:hlinkClick r:id="rId7"/>
            <a:extLst>
              <a:ext uri="{FF2B5EF4-FFF2-40B4-BE49-F238E27FC236}">
                <a16:creationId xmlns:a16="http://schemas.microsoft.com/office/drawing/2014/main" id="{644F7B64-90C9-4789-AF7A-5289B182D1A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2019-11-15T20:49:56Z</dcterms:modified>
</cp:coreProperties>
</file>